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56.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2.xml"/>
  <Override ContentType="application/vnd.openxmlformats-officedocument.presentationml.slide+xml" PartName="/ppt/slides/slide98.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80.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2" r:id="rId4"/>
    <p:sldMasterId id="2147483683" r:id="rId5"/>
    <p:sldMasterId id="2147483684"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 id="336" r:id="rId88"/>
    <p:sldId id="337" r:id="rId89"/>
    <p:sldId id="338" r:id="rId90"/>
    <p:sldId id="339" r:id="rId91"/>
    <p:sldId id="340" r:id="rId92"/>
    <p:sldId id="341" r:id="rId93"/>
    <p:sldId id="342" r:id="rId94"/>
    <p:sldId id="343" r:id="rId95"/>
    <p:sldId id="344" r:id="rId96"/>
    <p:sldId id="345" r:id="rId97"/>
    <p:sldId id="346" r:id="rId98"/>
    <p:sldId id="347" r:id="rId99"/>
    <p:sldId id="348" r:id="rId100"/>
    <p:sldId id="349" r:id="rId101"/>
    <p:sldId id="350" r:id="rId102"/>
    <p:sldId id="351" r:id="rId103"/>
    <p:sldId id="352" r:id="rId104"/>
    <p:sldId id="353" r:id="rId105"/>
  </p:sldIdLst>
  <p:sldSz cy="5143500" cx="9144000"/>
  <p:notesSz cx="6858000" cy="9144000"/>
  <p:embeddedFontLst>
    <p:embeddedFont>
      <p:font typeface="Montserrat"/>
      <p:regular r:id="rId106"/>
      <p:bold r:id="rId107"/>
      <p:italic r:id="rId108"/>
      <p:boldItalic r:id="rId10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07" Type="http://schemas.openxmlformats.org/officeDocument/2006/relationships/font" Target="fonts/Montserrat-bold.fntdata"/><Relationship Id="rId106" Type="http://schemas.openxmlformats.org/officeDocument/2006/relationships/font" Target="fonts/Montserrat-regular.fntdata"/><Relationship Id="rId105" Type="http://schemas.openxmlformats.org/officeDocument/2006/relationships/slide" Target="slides/slide98.xml"/><Relationship Id="rId104" Type="http://schemas.openxmlformats.org/officeDocument/2006/relationships/slide" Target="slides/slide97.xml"/><Relationship Id="rId109" Type="http://schemas.openxmlformats.org/officeDocument/2006/relationships/font" Target="fonts/Montserrat-boldItalic.fntdata"/><Relationship Id="rId108" Type="http://schemas.openxmlformats.org/officeDocument/2006/relationships/font" Target="fonts/Montserrat-italic.fntdata"/><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103" Type="http://schemas.openxmlformats.org/officeDocument/2006/relationships/slide" Target="slides/slide96.xml"/><Relationship Id="rId102" Type="http://schemas.openxmlformats.org/officeDocument/2006/relationships/slide" Target="slides/slide95.xml"/><Relationship Id="rId101" Type="http://schemas.openxmlformats.org/officeDocument/2006/relationships/slide" Target="slides/slide94.xml"/><Relationship Id="rId100" Type="http://schemas.openxmlformats.org/officeDocument/2006/relationships/slide" Target="slides/slide93.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95" Type="http://schemas.openxmlformats.org/officeDocument/2006/relationships/slide" Target="slides/slide88.xml"/><Relationship Id="rId94" Type="http://schemas.openxmlformats.org/officeDocument/2006/relationships/slide" Target="slides/slide87.xml"/><Relationship Id="rId97" Type="http://schemas.openxmlformats.org/officeDocument/2006/relationships/slide" Target="slides/slide90.xml"/><Relationship Id="rId96" Type="http://schemas.openxmlformats.org/officeDocument/2006/relationships/slide" Target="slides/slide89.xml"/><Relationship Id="rId11" Type="http://schemas.openxmlformats.org/officeDocument/2006/relationships/slide" Target="slides/slide4.xml"/><Relationship Id="rId99" Type="http://schemas.openxmlformats.org/officeDocument/2006/relationships/slide" Target="slides/slide92.xml"/><Relationship Id="rId10" Type="http://schemas.openxmlformats.org/officeDocument/2006/relationships/slide" Target="slides/slide3.xml"/><Relationship Id="rId98" Type="http://schemas.openxmlformats.org/officeDocument/2006/relationships/slide" Target="slides/slide91.xml"/><Relationship Id="rId13" Type="http://schemas.openxmlformats.org/officeDocument/2006/relationships/slide" Target="slides/slide6.xml"/><Relationship Id="rId12" Type="http://schemas.openxmlformats.org/officeDocument/2006/relationships/slide" Target="slides/slide5.xml"/><Relationship Id="rId91" Type="http://schemas.openxmlformats.org/officeDocument/2006/relationships/slide" Target="slides/slide84.xml"/><Relationship Id="rId90" Type="http://schemas.openxmlformats.org/officeDocument/2006/relationships/slide" Target="slides/slide83.xml"/><Relationship Id="rId93" Type="http://schemas.openxmlformats.org/officeDocument/2006/relationships/slide" Target="slides/slide86.xml"/><Relationship Id="rId92" Type="http://schemas.openxmlformats.org/officeDocument/2006/relationships/slide" Target="slides/slide85.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 Id="rId84" Type="http://schemas.openxmlformats.org/officeDocument/2006/relationships/slide" Target="slides/slide77.xml"/><Relationship Id="rId83" Type="http://schemas.openxmlformats.org/officeDocument/2006/relationships/slide" Target="slides/slide76.xml"/><Relationship Id="rId86" Type="http://schemas.openxmlformats.org/officeDocument/2006/relationships/slide" Target="slides/slide79.xml"/><Relationship Id="rId85" Type="http://schemas.openxmlformats.org/officeDocument/2006/relationships/slide" Target="slides/slide78.xml"/><Relationship Id="rId88" Type="http://schemas.openxmlformats.org/officeDocument/2006/relationships/slide" Target="slides/slide81.xml"/><Relationship Id="rId87" Type="http://schemas.openxmlformats.org/officeDocument/2006/relationships/slide" Target="slides/slide80.xml"/><Relationship Id="rId89" Type="http://schemas.openxmlformats.org/officeDocument/2006/relationships/slide" Target="slides/slide82.xml"/><Relationship Id="rId80" Type="http://schemas.openxmlformats.org/officeDocument/2006/relationships/slide" Target="slides/slide73.xml"/><Relationship Id="rId82" Type="http://schemas.openxmlformats.org/officeDocument/2006/relationships/slide" Target="slides/slide75.xml"/><Relationship Id="rId81" Type="http://schemas.openxmlformats.org/officeDocument/2006/relationships/slide" Target="slides/slide74.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2.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notesMaster" Target="notesMasters/notesMaster1.xml"/><Relationship Id="rId8" Type="http://schemas.openxmlformats.org/officeDocument/2006/relationships/slide" Target="slides/slide1.xml"/><Relationship Id="rId73" Type="http://schemas.openxmlformats.org/officeDocument/2006/relationships/slide" Target="slides/slide66.xml"/><Relationship Id="rId72" Type="http://schemas.openxmlformats.org/officeDocument/2006/relationships/slide" Target="slides/slide65.xml"/><Relationship Id="rId75" Type="http://schemas.openxmlformats.org/officeDocument/2006/relationships/slide" Target="slides/slide68.xml"/><Relationship Id="rId74" Type="http://schemas.openxmlformats.org/officeDocument/2006/relationships/slide" Target="slides/slide67.xml"/><Relationship Id="rId77" Type="http://schemas.openxmlformats.org/officeDocument/2006/relationships/slide" Target="slides/slide70.xml"/><Relationship Id="rId76" Type="http://schemas.openxmlformats.org/officeDocument/2006/relationships/slide" Target="slides/slide69.xml"/><Relationship Id="rId79" Type="http://schemas.openxmlformats.org/officeDocument/2006/relationships/slide" Target="slides/slide72.xml"/><Relationship Id="rId78" Type="http://schemas.openxmlformats.org/officeDocument/2006/relationships/slide" Target="slides/slide71.xml"/><Relationship Id="rId71" Type="http://schemas.openxmlformats.org/officeDocument/2006/relationships/slide" Target="slides/slide64.xml"/><Relationship Id="rId70" Type="http://schemas.openxmlformats.org/officeDocument/2006/relationships/slide" Target="slides/slide63.xml"/><Relationship Id="rId62" Type="http://schemas.openxmlformats.org/officeDocument/2006/relationships/slide" Target="slides/slide55.xml"/><Relationship Id="rId61" Type="http://schemas.openxmlformats.org/officeDocument/2006/relationships/slide" Target="slides/slide54.xml"/><Relationship Id="rId64" Type="http://schemas.openxmlformats.org/officeDocument/2006/relationships/slide" Target="slides/slide57.xml"/><Relationship Id="rId63" Type="http://schemas.openxmlformats.org/officeDocument/2006/relationships/slide" Target="slides/slide56.xml"/><Relationship Id="rId66" Type="http://schemas.openxmlformats.org/officeDocument/2006/relationships/slide" Target="slides/slide59.xml"/><Relationship Id="rId65" Type="http://schemas.openxmlformats.org/officeDocument/2006/relationships/slide" Target="slides/slide58.xml"/><Relationship Id="rId68" Type="http://schemas.openxmlformats.org/officeDocument/2006/relationships/slide" Target="slides/slide61.xml"/><Relationship Id="rId67" Type="http://schemas.openxmlformats.org/officeDocument/2006/relationships/slide" Target="slides/slide60.xml"/><Relationship Id="rId60" Type="http://schemas.openxmlformats.org/officeDocument/2006/relationships/slide" Target="slides/slide53.xml"/><Relationship Id="rId69" Type="http://schemas.openxmlformats.org/officeDocument/2006/relationships/slide" Target="slides/slide6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55" Type="http://schemas.openxmlformats.org/officeDocument/2006/relationships/slide" Target="slides/slide48.xml"/><Relationship Id="rId54" Type="http://schemas.openxmlformats.org/officeDocument/2006/relationships/slide" Target="slides/slide47.xml"/><Relationship Id="rId57" Type="http://schemas.openxmlformats.org/officeDocument/2006/relationships/slide" Target="slides/slide50.xml"/><Relationship Id="rId56" Type="http://schemas.openxmlformats.org/officeDocument/2006/relationships/slide" Target="slides/slide49.xml"/><Relationship Id="rId59" Type="http://schemas.openxmlformats.org/officeDocument/2006/relationships/slide" Target="slides/slide52.xml"/><Relationship Id="rId58"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6d83c41cf6_1_20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0" name="Google Shape;150;g6d83c41cf6_1_20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6d83c41cf6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0" name="Google Shape;230;g6d83c41cf6_0_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84447287e0_3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0" name="Google Shape;240;g84447287e0_3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6d83c41cf6_2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6" name="Google Shape;246;g6d83c41cf6_2_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6d83c41cf6_2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2" name="Google Shape;252;g6d83c41cf6_2_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6d83c41cf6_2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8" name="Google Shape;258;g6d83c41cf6_2_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6d83c41cf6_2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4" name="Google Shape;264;g6d83c41cf6_2_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6d83c41cf6_2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0" name="Google Shape;270;g6d83c41cf6_2_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84447287e0_3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6" name="Google Shape;276;g84447287e0_3_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6d83c41cf6_2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3" name="Google Shape;283;g6d83c41cf6_2_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6d83c41cf6_2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9" name="Google Shape;289;g6d83c41cf6_2_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7bd44e32c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7bd44e32c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6d83c41cf6_2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5" name="Google Shape;295;g6d83c41cf6_2_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6d83c41cf6_2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1" name="Google Shape;301;g6d83c41cf6_2_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6d83c41cf6_2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7" name="Google Shape;307;g6d83c41cf6_2_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6d83c41cf6_2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3" name="Google Shape;313;g6d83c41cf6_2_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6d83c41cf6_2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9" name="Google Shape;319;g6d83c41cf6_2_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6d83c41cf6_2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5" name="Google Shape;325;g6d83c41cf6_2_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6d83c41cf6_2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2" name="Google Shape;332;g6d83c41cf6_2_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6d83c41cf6_2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8" name="Google Shape;338;g6d83c41cf6_2_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6d83c41cf6_2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4" name="Google Shape;344;g6d83c41cf6_2_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6d83c41cf6_2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0" name="Google Shape;350;g6d83c41cf6_2_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6d83c41cf6_1_4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4" name="Google Shape;164;g6d83c41cf6_1_4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6d83c41cf6_2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6" name="Google Shape;356;g6d83c41cf6_2_7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6d83c41cf6_2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2" name="Google Shape;362;g6d83c41cf6_2_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6d83c41cf6_2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8" name="Google Shape;368;g6d83c41cf6_2_9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6d83c41cf6_2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4" name="Google Shape;374;g6d83c41cf6_2_9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6d83c41cf6_2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0" name="Google Shape;380;g6d83c41cf6_2_9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g6d83c41cf6_2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6" name="Google Shape;386;g6d83c41cf6_2_10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g6d83c41cf6_2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2" name="Google Shape;392;g6d83c41cf6_2_10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g6d83c41cf6_2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8" name="Google Shape;398;g6d83c41cf6_2_10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6d83c41cf6_2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4" name="Google Shape;404;g6d83c41cf6_2_1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g6d83c41cf6_2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0" name="Google Shape;410;g6d83c41cf6_2_1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6d83c41cf6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4" name="Google Shape;174;g6d83c41cf6_0_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g6d83c41cf6_2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6" name="Google Shape;416;g6d83c41cf6_2_1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g6d83c41cf6_2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2" name="Google Shape;422;g6d83c41cf6_2_1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g6d83c41cf6_2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8" name="Google Shape;428;g6d83c41cf6_2_1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g6d83c41cf6_2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5" name="Google Shape;435;g6d83c41cf6_2_1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g6d83c41cf6_2_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2" name="Google Shape;442;g6d83c41cf6_2_20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6d83c41cf6_2_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8" name="Google Shape;448;g6d83c41cf6_2_2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g6d83c41cf6_2_2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4" name="Google Shape;454;g6d83c41cf6_2_2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g6d83c41cf6_2_2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0" name="Google Shape;460;g6d83c41cf6_2_2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g6d92767640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6" name="Google Shape;466;g6d92767640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g6d92767640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1" name="Google Shape;471;g6d92767640_0_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6d83c41cf6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4" name="Google Shape;184;g6d83c41cf6_0_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g6d92767640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1" name="Google Shape;481;g6d92767640_0_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g6d92767640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1" name="Google Shape;491;g6d92767640_0_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g6d92767640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1" name="Google Shape;501;g6d92767640_0_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g6d92767640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1" name="Google Shape;511;g6d92767640_0_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g6d92767640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1" name="Google Shape;521;g6d92767640_0_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 name="Shape 529"/>
        <p:cNvGrpSpPr/>
        <p:nvPr/>
      </p:nvGrpSpPr>
      <p:grpSpPr>
        <a:xfrm>
          <a:off x="0" y="0"/>
          <a:ext cx="0" cy="0"/>
          <a:chOff x="0" y="0"/>
          <a:chExt cx="0" cy="0"/>
        </a:xfrm>
      </p:grpSpPr>
      <p:sp>
        <p:nvSpPr>
          <p:cNvPr id="530" name="Google Shape;530;g6d92767640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1" name="Google Shape;531;g6d92767640_0_8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 name="Shape 539"/>
        <p:cNvGrpSpPr/>
        <p:nvPr/>
      </p:nvGrpSpPr>
      <p:grpSpPr>
        <a:xfrm>
          <a:off x="0" y="0"/>
          <a:ext cx="0" cy="0"/>
          <a:chOff x="0" y="0"/>
          <a:chExt cx="0" cy="0"/>
        </a:xfrm>
      </p:grpSpPr>
      <p:sp>
        <p:nvSpPr>
          <p:cNvPr id="540" name="Google Shape;540;g6d92767640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1" name="Google Shape;541;g6d92767640_0_9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9" name="Shape 549"/>
        <p:cNvGrpSpPr/>
        <p:nvPr/>
      </p:nvGrpSpPr>
      <p:grpSpPr>
        <a:xfrm>
          <a:off x="0" y="0"/>
          <a:ext cx="0" cy="0"/>
          <a:chOff x="0" y="0"/>
          <a:chExt cx="0" cy="0"/>
        </a:xfrm>
      </p:grpSpPr>
      <p:sp>
        <p:nvSpPr>
          <p:cNvPr id="550" name="Google Shape;550;g6d92767640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1" name="Google Shape;551;g6d92767640_0_10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 name="Shape 559"/>
        <p:cNvGrpSpPr/>
        <p:nvPr/>
      </p:nvGrpSpPr>
      <p:grpSpPr>
        <a:xfrm>
          <a:off x="0" y="0"/>
          <a:ext cx="0" cy="0"/>
          <a:chOff x="0" y="0"/>
          <a:chExt cx="0" cy="0"/>
        </a:xfrm>
      </p:grpSpPr>
      <p:sp>
        <p:nvSpPr>
          <p:cNvPr id="560" name="Google Shape;560;g6d92767640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1" name="Google Shape;561;g6d92767640_0_1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9" name="Shape 569"/>
        <p:cNvGrpSpPr/>
        <p:nvPr/>
      </p:nvGrpSpPr>
      <p:grpSpPr>
        <a:xfrm>
          <a:off x="0" y="0"/>
          <a:ext cx="0" cy="0"/>
          <a:chOff x="0" y="0"/>
          <a:chExt cx="0" cy="0"/>
        </a:xfrm>
      </p:grpSpPr>
      <p:sp>
        <p:nvSpPr>
          <p:cNvPr id="570" name="Google Shape;570;g6d92767640_0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1" name="Google Shape;571;g6d92767640_0_1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6d83c41cf6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4" name="Google Shape;194;g6d83c41cf6_0_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9" name="Shape 579"/>
        <p:cNvGrpSpPr/>
        <p:nvPr/>
      </p:nvGrpSpPr>
      <p:grpSpPr>
        <a:xfrm>
          <a:off x="0" y="0"/>
          <a:ext cx="0" cy="0"/>
          <a:chOff x="0" y="0"/>
          <a:chExt cx="0" cy="0"/>
        </a:xfrm>
      </p:grpSpPr>
      <p:sp>
        <p:nvSpPr>
          <p:cNvPr id="580" name="Google Shape;580;g6d92767640_0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1" name="Google Shape;581;g6d92767640_0_1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9" name="Shape 589"/>
        <p:cNvGrpSpPr/>
        <p:nvPr/>
      </p:nvGrpSpPr>
      <p:grpSpPr>
        <a:xfrm>
          <a:off x="0" y="0"/>
          <a:ext cx="0" cy="0"/>
          <a:chOff x="0" y="0"/>
          <a:chExt cx="0" cy="0"/>
        </a:xfrm>
      </p:grpSpPr>
      <p:sp>
        <p:nvSpPr>
          <p:cNvPr id="590" name="Google Shape;590;g6d92767640_0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1" name="Google Shape;591;g6d92767640_0_1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 name="Shape 599"/>
        <p:cNvGrpSpPr/>
        <p:nvPr/>
      </p:nvGrpSpPr>
      <p:grpSpPr>
        <a:xfrm>
          <a:off x="0" y="0"/>
          <a:ext cx="0" cy="0"/>
          <a:chOff x="0" y="0"/>
          <a:chExt cx="0" cy="0"/>
        </a:xfrm>
      </p:grpSpPr>
      <p:sp>
        <p:nvSpPr>
          <p:cNvPr id="600" name="Google Shape;600;g6d92767640_0_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1" name="Google Shape;601;g6d92767640_0_1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9" name="Shape 609"/>
        <p:cNvGrpSpPr/>
        <p:nvPr/>
      </p:nvGrpSpPr>
      <p:grpSpPr>
        <a:xfrm>
          <a:off x="0" y="0"/>
          <a:ext cx="0" cy="0"/>
          <a:chOff x="0" y="0"/>
          <a:chExt cx="0" cy="0"/>
        </a:xfrm>
      </p:grpSpPr>
      <p:sp>
        <p:nvSpPr>
          <p:cNvPr id="610" name="Google Shape;610;g6d92767640_0_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1" name="Google Shape;611;g6d92767640_0_19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9" name="Shape 619"/>
        <p:cNvGrpSpPr/>
        <p:nvPr/>
      </p:nvGrpSpPr>
      <p:grpSpPr>
        <a:xfrm>
          <a:off x="0" y="0"/>
          <a:ext cx="0" cy="0"/>
          <a:chOff x="0" y="0"/>
          <a:chExt cx="0" cy="0"/>
        </a:xfrm>
      </p:grpSpPr>
      <p:sp>
        <p:nvSpPr>
          <p:cNvPr id="620" name="Google Shape;620;g6d92767640_0_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1" name="Google Shape;621;g6d92767640_0_1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9" name="Shape 629"/>
        <p:cNvGrpSpPr/>
        <p:nvPr/>
      </p:nvGrpSpPr>
      <p:grpSpPr>
        <a:xfrm>
          <a:off x="0" y="0"/>
          <a:ext cx="0" cy="0"/>
          <a:chOff x="0" y="0"/>
          <a:chExt cx="0" cy="0"/>
        </a:xfrm>
      </p:grpSpPr>
      <p:sp>
        <p:nvSpPr>
          <p:cNvPr id="630" name="Google Shape;630;g7c8e9e119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1" name="Google Shape;631;g7c8e9e1197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9" name="Shape 639"/>
        <p:cNvGrpSpPr/>
        <p:nvPr/>
      </p:nvGrpSpPr>
      <p:grpSpPr>
        <a:xfrm>
          <a:off x="0" y="0"/>
          <a:ext cx="0" cy="0"/>
          <a:chOff x="0" y="0"/>
          <a:chExt cx="0" cy="0"/>
        </a:xfrm>
      </p:grpSpPr>
      <p:sp>
        <p:nvSpPr>
          <p:cNvPr id="640" name="Google Shape;640;g7c8e9e1197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1" name="Google Shape;641;g7c8e9e1197_0_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9" name="Shape 649"/>
        <p:cNvGrpSpPr/>
        <p:nvPr/>
      </p:nvGrpSpPr>
      <p:grpSpPr>
        <a:xfrm>
          <a:off x="0" y="0"/>
          <a:ext cx="0" cy="0"/>
          <a:chOff x="0" y="0"/>
          <a:chExt cx="0" cy="0"/>
        </a:xfrm>
      </p:grpSpPr>
      <p:sp>
        <p:nvSpPr>
          <p:cNvPr id="650" name="Google Shape;650;g7c8e9e1197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1" name="Google Shape;651;g7c8e9e1197_0_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9" name="Shape 659"/>
        <p:cNvGrpSpPr/>
        <p:nvPr/>
      </p:nvGrpSpPr>
      <p:grpSpPr>
        <a:xfrm>
          <a:off x="0" y="0"/>
          <a:ext cx="0" cy="0"/>
          <a:chOff x="0" y="0"/>
          <a:chExt cx="0" cy="0"/>
        </a:xfrm>
      </p:grpSpPr>
      <p:sp>
        <p:nvSpPr>
          <p:cNvPr id="660" name="Google Shape;660;g7c8e9e1197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1" name="Google Shape;661;g7c8e9e1197_0_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9" name="Shape 669"/>
        <p:cNvGrpSpPr/>
        <p:nvPr/>
      </p:nvGrpSpPr>
      <p:grpSpPr>
        <a:xfrm>
          <a:off x="0" y="0"/>
          <a:ext cx="0" cy="0"/>
          <a:chOff x="0" y="0"/>
          <a:chExt cx="0" cy="0"/>
        </a:xfrm>
      </p:grpSpPr>
      <p:sp>
        <p:nvSpPr>
          <p:cNvPr id="670" name="Google Shape;670;g7c8e9e1197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1" name="Google Shape;671;g7c8e9e1197_0_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75447f19e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4" name="Google Shape;204;g75447f19e7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9" name="Shape 679"/>
        <p:cNvGrpSpPr/>
        <p:nvPr/>
      </p:nvGrpSpPr>
      <p:grpSpPr>
        <a:xfrm>
          <a:off x="0" y="0"/>
          <a:ext cx="0" cy="0"/>
          <a:chOff x="0" y="0"/>
          <a:chExt cx="0" cy="0"/>
        </a:xfrm>
      </p:grpSpPr>
      <p:sp>
        <p:nvSpPr>
          <p:cNvPr id="680" name="Google Shape;680;g77679d0f7d_0_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1" name="Google Shape;681;g77679d0f7d_0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4" name="Shape 684"/>
        <p:cNvGrpSpPr/>
        <p:nvPr/>
      </p:nvGrpSpPr>
      <p:grpSpPr>
        <a:xfrm>
          <a:off x="0" y="0"/>
          <a:ext cx="0" cy="0"/>
          <a:chOff x="0" y="0"/>
          <a:chExt cx="0" cy="0"/>
        </a:xfrm>
      </p:grpSpPr>
      <p:sp>
        <p:nvSpPr>
          <p:cNvPr id="685" name="Google Shape;685;g7c827342d2_1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6" name="Google Shape;686;g7c827342d2_1_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4" name="Shape 694"/>
        <p:cNvGrpSpPr/>
        <p:nvPr/>
      </p:nvGrpSpPr>
      <p:grpSpPr>
        <a:xfrm>
          <a:off x="0" y="0"/>
          <a:ext cx="0" cy="0"/>
          <a:chOff x="0" y="0"/>
          <a:chExt cx="0" cy="0"/>
        </a:xfrm>
      </p:grpSpPr>
      <p:sp>
        <p:nvSpPr>
          <p:cNvPr id="695" name="Google Shape;695;g849f604af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6" name="Google Shape;696;g849f604aff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4" name="Shape 704"/>
        <p:cNvGrpSpPr/>
        <p:nvPr/>
      </p:nvGrpSpPr>
      <p:grpSpPr>
        <a:xfrm>
          <a:off x="0" y="0"/>
          <a:ext cx="0" cy="0"/>
          <a:chOff x="0" y="0"/>
          <a:chExt cx="0" cy="0"/>
        </a:xfrm>
      </p:grpSpPr>
      <p:sp>
        <p:nvSpPr>
          <p:cNvPr id="705" name="Google Shape;705;g7c827342d2_1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06" name="Google Shape;706;g7c827342d2_1_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4" name="Shape 714"/>
        <p:cNvGrpSpPr/>
        <p:nvPr/>
      </p:nvGrpSpPr>
      <p:grpSpPr>
        <a:xfrm>
          <a:off x="0" y="0"/>
          <a:ext cx="0" cy="0"/>
          <a:chOff x="0" y="0"/>
          <a:chExt cx="0" cy="0"/>
        </a:xfrm>
      </p:grpSpPr>
      <p:sp>
        <p:nvSpPr>
          <p:cNvPr id="715" name="Google Shape;715;g7c827342d2_1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16" name="Google Shape;716;g7c827342d2_1_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4" name="Shape 724"/>
        <p:cNvGrpSpPr/>
        <p:nvPr/>
      </p:nvGrpSpPr>
      <p:grpSpPr>
        <a:xfrm>
          <a:off x="0" y="0"/>
          <a:ext cx="0" cy="0"/>
          <a:chOff x="0" y="0"/>
          <a:chExt cx="0" cy="0"/>
        </a:xfrm>
      </p:grpSpPr>
      <p:sp>
        <p:nvSpPr>
          <p:cNvPr id="725" name="Google Shape;725;g7c827342d2_1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26" name="Google Shape;726;g7c827342d2_1_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5" name="Shape 735"/>
        <p:cNvGrpSpPr/>
        <p:nvPr/>
      </p:nvGrpSpPr>
      <p:grpSpPr>
        <a:xfrm>
          <a:off x="0" y="0"/>
          <a:ext cx="0" cy="0"/>
          <a:chOff x="0" y="0"/>
          <a:chExt cx="0" cy="0"/>
        </a:xfrm>
      </p:grpSpPr>
      <p:sp>
        <p:nvSpPr>
          <p:cNvPr id="736" name="Google Shape;736;g7c827342d2_1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37" name="Google Shape;737;g7c827342d2_1_9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5" name="Shape 745"/>
        <p:cNvGrpSpPr/>
        <p:nvPr/>
      </p:nvGrpSpPr>
      <p:grpSpPr>
        <a:xfrm>
          <a:off x="0" y="0"/>
          <a:ext cx="0" cy="0"/>
          <a:chOff x="0" y="0"/>
          <a:chExt cx="0" cy="0"/>
        </a:xfrm>
      </p:grpSpPr>
      <p:sp>
        <p:nvSpPr>
          <p:cNvPr id="746" name="Google Shape;746;g7ca3736eba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47" name="Google Shape;747;g7ca3736eba_1_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5" name="Shape 755"/>
        <p:cNvGrpSpPr/>
        <p:nvPr/>
      </p:nvGrpSpPr>
      <p:grpSpPr>
        <a:xfrm>
          <a:off x="0" y="0"/>
          <a:ext cx="0" cy="0"/>
          <a:chOff x="0" y="0"/>
          <a:chExt cx="0" cy="0"/>
        </a:xfrm>
      </p:grpSpPr>
      <p:sp>
        <p:nvSpPr>
          <p:cNvPr id="756" name="Google Shape;756;g77679d0f7d_0_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57" name="Google Shape;757;g77679d0f7d_0_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0" name="Shape 760"/>
        <p:cNvGrpSpPr/>
        <p:nvPr/>
      </p:nvGrpSpPr>
      <p:grpSpPr>
        <a:xfrm>
          <a:off x="0" y="0"/>
          <a:ext cx="0" cy="0"/>
          <a:chOff x="0" y="0"/>
          <a:chExt cx="0" cy="0"/>
        </a:xfrm>
      </p:grpSpPr>
      <p:sp>
        <p:nvSpPr>
          <p:cNvPr id="761" name="Google Shape;761;g7cab02bc01_2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62" name="Google Shape;762;g7cab02bc01_2_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6d83c41cf6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5" name="Google Shape;215;g6d83c41cf6_0_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0" name="Shape 770"/>
        <p:cNvGrpSpPr/>
        <p:nvPr/>
      </p:nvGrpSpPr>
      <p:grpSpPr>
        <a:xfrm>
          <a:off x="0" y="0"/>
          <a:ext cx="0" cy="0"/>
          <a:chOff x="0" y="0"/>
          <a:chExt cx="0" cy="0"/>
        </a:xfrm>
      </p:grpSpPr>
      <p:sp>
        <p:nvSpPr>
          <p:cNvPr id="771" name="Google Shape;771;g7cab02bc01_2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72" name="Google Shape;772;g7cab02bc01_2_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1" name="Shape 781"/>
        <p:cNvGrpSpPr/>
        <p:nvPr/>
      </p:nvGrpSpPr>
      <p:grpSpPr>
        <a:xfrm>
          <a:off x="0" y="0"/>
          <a:ext cx="0" cy="0"/>
          <a:chOff x="0" y="0"/>
          <a:chExt cx="0" cy="0"/>
        </a:xfrm>
      </p:grpSpPr>
      <p:sp>
        <p:nvSpPr>
          <p:cNvPr id="782" name="Google Shape;782;g84eb0830f0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83" name="Google Shape;783;g84eb0830f0_1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1" name="Shape 791"/>
        <p:cNvGrpSpPr/>
        <p:nvPr/>
      </p:nvGrpSpPr>
      <p:grpSpPr>
        <a:xfrm>
          <a:off x="0" y="0"/>
          <a:ext cx="0" cy="0"/>
          <a:chOff x="0" y="0"/>
          <a:chExt cx="0" cy="0"/>
        </a:xfrm>
      </p:grpSpPr>
      <p:sp>
        <p:nvSpPr>
          <p:cNvPr id="792" name="Google Shape;792;g7cab02bc01_2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93" name="Google Shape;793;g7cab02bc01_2_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2" name="Shape 802"/>
        <p:cNvGrpSpPr/>
        <p:nvPr/>
      </p:nvGrpSpPr>
      <p:grpSpPr>
        <a:xfrm>
          <a:off x="0" y="0"/>
          <a:ext cx="0" cy="0"/>
          <a:chOff x="0" y="0"/>
          <a:chExt cx="0" cy="0"/>
        </a:xfrm>
      </p:grpSpPr>
      <p:sp>
        <p:nvSpPr>
          <p:cNvPr id="803" name="Google Shape;803;g84eb0830f0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04" name="Google Shape;804;g84eb0830f0_1_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2" name="Shape 812"/>
        <p:cNvGrpSpPr/>
        <p:nvPr/>
      </p:nvGrpSpPr>
      <p:grpSpPr>
        <a:xfrm>
          <a:off x="0" y="0"/>
          <a:ext cx="0" cy="0"/>
          <a:chOff x="0" y="0"/>
          <a:chExt cx="0" cy="0"/>
        </a:xfrm>
      </p:grpSpPr>
      <p:sp>
        <p:nvSpPr>
          <p:cNvPr id="813" name="Google Shape;813;g7cab02bc01_2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14" name="Google Shape;814;g7cab02bc01_2_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3" name="Shape 823"/>
        <p:cNvGrpSpPr/>
        <p:nvPr/>
      </p:nvGrpSpPr>
      <p:grpSpPr>
        <a:xfrm>
          <a:off x="0" y="0"/>
          <a:ext cx="0" cy="0"/>
          <a:chOff x="0" y="0"/>
          <a:chExt cx="0" cy="0"/>
        </a:xfrm>
      </p:grpSpPr>
      <p:sp>
        <p:nvSpPr>
          <p:cNvPr id="824" name="Google Shape;824;g84eb0830f0_1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25" name="Google Shape;825;g84eb0830f0_1_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3" name="Shape 833"/>
        <p:cNvGrpSpPr/>
        <p:nvPr/>
      </p:nvGrpSpPr>
      <p:grpSpPr>
        <a:xfrm>
          <a:off x="0" y="0"/>
          <a:ext cx="0" cy="0"/>
          <a:chOff x="0" y="0"/>
          <a:chExt cx="0" cy="0"/>
        </a:xfrm>
      </p:grpSpPr>
      <p:sp>
        <p:nvSpPr>
          <p:cNvPr id="834" name="Google Shape;834;g7cab02bc01_2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35" name="Google Shape;835;g7cab02bc01_2_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4" name="Shape 844"/>
        <p:cNvGrpSpPr/>
        <p:nvPr/>
      </p:nvGrpSpPr>
      <p:grpSpPr>
        <a:xfrm>
          <a:off x="0" y="0"/>
          <a:ext cx="0" cy="0"/>
          <a:chOff x="0" y="0"/>
          <a:chExt cx="0" cy="0"/>
        </a:xfrm>
      </p:grpSpPr>
      <p:sp>
        <p:nvSpPr>
          <p:cNvPr id="845" name="Google Shape;845;g84eb0830f0_1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46" name="Google Shape;846;g84eb0830f0_1_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4" name="Shape 854"/>
        <p:cNvGrpSpPr/>
        <p:nvPr/>
      </p:nvGrpSpPr>
      <p:grpSpPr>
        <a:xfrm>
          <a:off x="0" y="0"/>
          <a:ext cx="0" cy="0"/>
          <a:chOff x="0" y="0"/>
          <a:chExt cx="0" cy="0"/>
        </a:xfrm>
      </p:grpSpPr>
      <p:sp>
        <p:nvSpPr>
          <p:cNvPr id="855" name="Google Shape;855;g7cc535c39a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56" name="Google Shape;856;g7cc535c39a_0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4" name="Shape 864"/>
        <p:cNvGrpSpPr/>
        <p:nvPr/>
      </p:nvGrpSpPr>
      <p:grpSpPr>
        <a:xfrm>
          <a:off x="0" y="0"/>
          <a:ext cx="0" cy="0"/>
          <a:chOff x="0" y="0"/>
          <a:chExt cx="0" cy="0"/>
        </a:xfrm>
      </p:grpSpPr>
      <p:sp>
        <p:nvSpPr>
          <p:cNvPr id="865" name="Google Shape;865;g7cc535c39a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66" name="Google Shape;866;g7cc535c39a_0_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6d83c41cf6_1_3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5" name="Google Shape;225;g6d83c41cf6_1_3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6" name="Shape 876"/>
        <p:cNvGrpSpPr/>
        <p:nvPr/>
      </p:nvGrpSpPr>
      <p:grpSpPr>
        <a:xfrm>
          <a:off x="0" y="0"/>
          <a:ext cx="0" cy="0"/>
          <a:chOff x="0" y="0"/>
          <a:chExt cx="0" cy="0"/>
        </a:xfrm>
      </p:grpSpPr>
      <p:sp>
        <p:nvSpPr>
          <p:cNvPr id="877" name="Google Shape;877;g7cc535c39a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78" name="Google Shape;878;g7cc535c39a_0_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8" name="Shape 888"/>
        <p:cNvGrpSpPr/>
        <p:nvPr/>
      </p:nvGrpSpPr>
      <p:grpSpPr>
        <a:xfrm>
          <a:off x="0" y="0"/>
          <a:ext cx="0" cy="0"/>
          <a:chOff x="0" y="0"/>
          <a:chExt cx="0" cy="0"/>
        </a:xfrm>
      </p:grpSpPr>
      <p:sp>
        <p:nvSpPr>
          <p:cNvPr id="889" name="Google Shape;889;g7cc535c39a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90" name="Google Shape;890;g7cc535c39a_0_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8" name="Shape 898"/>
        <p:cNvGrpSpPr/>
        <p:nvPr/>
      </p:nvGrpSpPr>
      <p:grpSpPr>
        <a:xfrm>
          <a:off x="0" y="0"/>
          <a:ext cx="0" cy="0"/>
          <a:chOff x="0" y="0"/>
          <a:chExt cx="0" cy="0"/>
        </a:xfrm>
      </p:grpSpPr>
      <p:sp>
        <p:nvSpPr>
          <p:cNvPr id="899" name="Google Shape;899;g7cc535c39a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00" name="Google Shape;900;g7cc535c39a_0_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8" name="Shape 908"/>
        <p:cNvGrpSpPr/>
        <p:nvPr/>
      </p:nvGrpSpPr>
      <p:grpSpPr>
        <a:xfrm>
          <a:off x="0" y="0"/>
          <a:ext cx="0" cy="0"/>
          <a:chOff x="0" y="0"/>
          <a:chExt cx="0" cy="0"/>
        </a:xfrm>
      </p:grpSpPr>
      <p:sp>
        <p:nvSpPr>
          <p:cNvPr id="909" name="Google Shape;909;g7cc535c39a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10" name="Google Shape;910;g7cc535c39a_0_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8" name="Shape 918"/>
        <p:cNvGrpSpPr/>
        <p:nvPr/>
      </p:nvGrpSpPr>
      <p:grpSpPr>
        <a:xfrm>
          <a:off x="0" y="0"/>
          <a:ext cx="0" cy="0"/>
          <a:chOff x="0" y="0"/>
          <a:chExt cx="0" cy="0"/>
        </a:xfrm>
      </p:grpSpPr>
      <p:sp>
        <p:nvSpPr>
          <p:cNvPr id="919" name="Google Shape;919;g7cc535c39a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20" name="Google Shape;920;g7cc535c39a_0_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8" name="Shape 928"/>
        <p:cNvGrpSpPr/>
        <p:nvPr/>
      </p:nvGrpSpPr>
      <p:grpSpPr>
        <a:xfrm>
          <a:off x="0" y="0"/>
          <a:ext cx="0" cy="0"/>
          <a:chOff x="0" y="0"/>
          <a:chExt cx="0" cy="0"/>
        </a:xfrm>
      </p:grpSpPr>
      <p:sp>
        <p:nvSpPr>
          <p:cNvPr id="929" name="Google Shape;929;g7cc535c39a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30" name="Google Shape;930;g7cc535c39a_0_8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8" name="Shape 938"/>
        <p:cNvGrpSpPr/>
        <p:nvPr/>
      </p:nvGrpSpPr>
      <p:grpSpPr>
        <a:xfrm>
          <a:off x="0" y="0"/>
          <a:ext cx="0" cy="0"/>
          <a:chOff x="0" y="0"/>
          <a:chExt cx="0" cy="0"/>
        </a:xfrm>
      </p:grpSpPr>
      <p:sp>
        <p:nvSpPr>
          <p:cNvPr id="939" name="Google Shape;939;g7cc535c39a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40" name="Google Shape;940;g7cc535c39a_0_1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8" name="Shape 948"/>
        <p:cNvGrpSpPr/>
        <p:nvPr/>
      </p:nvGrpSpPr>
      <p:grpSpPr>
        <a:xfrm>
          <a:off x="0" y="0"/>
          <a:ext cx="0" cy="0"/>
          <a:chOff x="0" y="0"/>
          <a:chExt cx="0" cy="0"/>
        </a:xfrm>
      </p:grpSpPr>
      <p:sp>
        <p:nvSpPr>
          <p:cNvPr id="949" name="Google Shape;949;g7cc535c39a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50" name="Google Shape;950;g7cc535c39a_0_1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8" name="Shape 958"/>
        <p:cNvGrpSpPr/>
        <p:nvPr/>
      </p:nvGrpSpPr>
      <p:grpSpPr>
        <a:xfrm>
          <a:off x="0" y="0"/>
          <a:ext cx="0" cy="0"/>
          <a:chOff x="0" y="0"/>
          <a:chExt cx="0" cy="0"/>
        </a:xfrm>
      </p:grpSpPr>
      <p:sp>
        <p:nvSpPr>
          <p:cNvPr id="959" name="Google Shape;959;g6e0025bda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60" name="Google Shape;960;g6e0025bda2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9" name="Shape 9"/>
        <p:cNvGrpSpPr/>
        <p:nvPr/>
      </p:nvGrpSpPr>
      <p:grpSpPr>
        <a:xfrm>
          <a:off x="0" y="0"/>
          <a:ext cx="0" cy="0"/>
          <a:chOff x="0" y="0"/>
          <a:chExt cx="0" cy="0"/>
        </a:xfrm>
      </p:grpSpPr>
      <p:sp>
        <p:nvSpPr>
          <p:cNvPr id="10" name="Google Shape;10;p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1" name="Google Shape;11;p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12" name="Google Shape;12;p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5" name="Shape 45"/>
        <p:cNvGrpSpPr/>
        <p:nvPr/>
      </p:nvGrpSpPr>
      <p:grpSpPr>
        <a:xfrm>
          <a:off x="0" y="0"/>
          <a:ext cx="0" cy="0"/>
          <a:chOff x="0" y="0"/>
          <a:chExt cx="0" cy="0"/>
        </a:xfrm>
      </p:grpSpPr>
      <p:sp>
        <p:nvSpPr>
          <p:cNvPr id="46" name="Google Shape;46;p11"/>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7" name="Google Shape;47;p11"/>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48" name="Google Shape;48;p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 name="Shape 49"/>
        <p:cNvGrpSpPr/>
        <p:nvPr/>
      </p:nvGrpSpPr>
      <p:grpSpPr>
        <a:xfrm>
          <a:off x="0" y="0"/>
          <a:ext cx="0" cy="0"/>
          <a:chOff x="0" y="0"/>
          <a:chExt cx="0" cy="0"/>
        </a:xfrm>
      </p:grpSpPr>
      <p:sp>
        <p:nvSpPr>
          <p:cNvPr id="50" name="Google Shape;50;p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55" name="Shape 55"/>
        <p:cNvGrpSpPr/>
        <p:nvPr/>
      </p:nvGrpSpPr>
      <p:grpSpPr>
        <a:xfrm>
          <a:off x="0" y="0"/>
          <a:ext cx="0" cy="0"/>
          <a:chOff x="0" y="0"/>
          <a:chExt cx="0" cy="0"/>
        </a:xfrm>
      </p:grpSpPr>
      <p:sp>
        <p:nvSpPr>
          <p:cNvPr id="56" name="Google Shape;56;p1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57" name="Google Shape;57;p1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1600"/>
              </a:spcBef>
              <a:spcAft>
                <a:spcPts val="0"/>
              </a:spcAft>
              <a:buSzPts val="1400"/>
              <a:buChar char="○"/>
              <a:defRPr/>
            </a:lvl2pPr>
            <a:lvl3pPr indent="-317500" lvl="2" marL="1371600" rtl="0" algn="l">
              <a:lnSpc>
                <a:spcPct val="115000"/>
              </a:lnSpc>
              <a:spcBef>
                <a:spcPts val="1600"/>
              </a:spcBef>
              <a:spcAft>
                <a:spcPts val="0"/>
              </a:spcAft>
              <a:buSzPts val="1400"/>
              <a:buChar char="■"/>
              <a:defRPr/>
            </a:lvl3pPr>
            <a:lvl4pPr indent="-317500" lvl="3" marL="1828800" rtl="0" algn="l">
              <a:lnSpc>
                <a:spcPct val="115000"/>
              </a:lnSpc>
              <a:spcBef>
                <a:spcPts val="1600"/>
              </a:spcBef>
              <a:spcAft>
                <a:spcPts val="0"/>
              </a:spcAft>
              <a:buSzPts val="1400"/>
              <a:buChar char="●"/>
              <a:defRPr/>
            </a:lvl4pPr>
            <a:lvl5pPr indent="-317500" lvl="4" marL="2286000" rtl="0" algn="l">
              <a:lnSpc>
                <a:spcPct val="115000"/>
              </a:lnSpc>
              <a:spcBef>
                <a:spcPts val="1600"/>
              </a:spcBef>
              <a:spcAft>
                <a:spcPts val="0"/>
              </a:spcAft>
              <a:buSzPts val="1400"/>
              <a:buChar char="○"/>
              <a:defRPr/>
            </a:lvl5pPr>
            <a:lvl6pPr indent="-317500" lvl="5" marL="2743200" rtl="0" algn="l">
              <a:lnSpc>
                <a:spcPct val="115000"/>
              </a:lnSpc>
              <a:spcBef>
                <a:spcPts val="1600"/>
              </a:spcBef>
              <a:spcAft>
                <a:spcPts val="0"/>
              </a:spcAft>
              <a:buSzPts val="1400"/>
              <a:buChar char="■"/>
              <a:defRPr/>
            </a:lvl6pPr>
            <a:lvl7pPr indent="-317500" lvl="6" marL="3200400" rtl="0" algn="l">
              <a:lnSpc>
                <a:spcPct val="115000"/>
              </a:lnSpc>
              <a:spcBef>
                <a:spcPts val="1600"/>
              </a:spcBef>
              <a:spcAft>
                <a:spcPts val="0"/>
              </a:spcAft>
              <a:buSzPts val="1400"/>
              <a:buChar char="●"/>
              <a:defRPr/>
            </a:lvl7pPr>
            <a:lvl8pPr indent="-317500" lvl="7" marL="3657600" rtl="0" algn="l">
              <a:lnSpc>
                <a:spcPct val="115000"/>
              </a:lnSpc>
              <a:spcBef>
                <a:spcPts val="1600"/>
              </a:spcBef>
              <a:spcAft>
                <a:spcPts val="0"/>
              </a:spcAft>
              <a:buSzPts val="1400"/>
              <a:buChar char="○"/>
              <a:defRPr/>
            </a:lvl8pPr>
            <a:lvl9pPr indent="-317500" lvl="8" marL="4114800" rtl="0" algn="l">
              <a:lnSpc>
                <a:spcPct val="115000"/>
              </a:lnSpc>
              <a:spcBef>
                <a:spcPts val="1600"/>
              </a:spcBef>
              <a:spcAft>
                <a:spcPts val="1600"/>
              </a:spcAft>
              <a:buSzPts val="1400"/>
              <a:buChar char="■"/>
              <a:defRPr/>
            </a:lvl9pPr>
          </a:lstStyle>
          <a:p/>
        </p:txBody>
      </p:sp>
      <p:sp>
        <p:nvSpPr>
          <p:cNvPr id="58" name="Google Shape;58;p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9" name="Shape 59"/>
        <p:cNvGrpSpPr/>
        <p:nvPr/>
      </p:nvGrpSpPr>
      <p:grpSpPr>
        <a:xfrm>
          <a:off x="0" y="0"/>
          <a:ext cx="0" cy="0"/>
          <a:chOff x="0" y="0"/>
          <a:chExt cx="0" cy="0"/>
        </a:xfrm>
      </p:grpSpPr>
      <p:sp>
        <p:nvSpPr>
          <p:cNvPr id="60" name="Google Shape;60;p15"/>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61" name="Google Shape;61;p15"/>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62" name="Google Shape;62;p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3" name="Shape 63"/>
        <p:cNvGrpSpPr/>
        <p:nvPr/>
      </p:nvGrpSpPr>
      <p:grpSpPr>
        <a:xfrm>
          <a:off x="0" y="0"/>
          <a:ext cx="0" cy="0"/>
          <a:chOff x="0" y="0"/>
          <a:chExt cx="0" cy="0"/>
        </a:xfrm>
      </p:grpSpPr>
      <p:sp>
        <p:nvSpPr>
          <p:cNvPr id="64" name="Google Shape;64;p16"/>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 name="Google Shape;65;p16"/>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4200"/>
              <a:buNone/>
              <a:defRPr sz="4200"/>
            </a:lvl1pPr>
            <a:lvl2pPr lvl="1" rtl="0" algn="ctr">
              <a:lnSpc>
                <a:spcPct val="100000"/>
              </a:lnSpc>
              <a:spcBef>
                <a:spcPts val="0"/>
              </a:spcBef>
              <a:spcAft>
                <a:spcPts val="0"/>
              </a:spcAft>
              <a:buSzPts val="4200"/>
              <a:buNone/>
              <a:defRPr sz="4200"/>
            </a:lvl2pPr>
            <a:lvl3pPr lvl="2" rtl="0" algn="ctr">
              <a:lnSpc>
                <a:spcPct val="100000"/>
              </a:lnSpc>
              <a:spcBef>
                <a:spcPts val="0"/>
              </a:spcBef>
              <a:spcAft>
                <a:spcPts val="0"/>
              </a:spcAft>
              <a:buSzPts val="4200"/>
              <a:buNone/>
              <a:defRPr sz="4200"/>
            </a:lvl3pPr>
            <a:lvl4pPr lvl="3" rtl="0" algn="ctr">
              <a:lnSpc>
                <a:spcPct val="100000"/>
              </a:lnSpc>
              <a:spcBef>
                <a:spcPts val="0"/>
              </a:spcBef>
              <a:spcAft>
                <a:spcPts val="0"/>
              </a:spcAft>
              <a:buSzPts val="4200"/>
              <a:buNone/>
              <a:defRPr sz="4200"/>
            </a:lvl4pPr>
            <a:lvl5pPr lvl="4" rtl="0" algn="ctr">
              <a:lnSpc>
                <a:spcPct val="100000"/>
              </a:lnSpc>
              <a:spcBef>
                <a:spcPts val="0"/>
              </a:spcBef>
              <a:spcAft>
                <a:spcPts val="0"/>
              </a:spcAft>
              <a:buSzPts val="4200"/>
              <a:buNone/>
              <a:defRPr sz="4200"/>
            </a:lvl5pPr>
            <a:lvl6pPr lvl="5" rtl="0" algn="ctr">
              <a:lnSpc>
                <a:spcPct val="100000"/>
              </a:lnSpc>
              <a:spcBef>
                <a:spcPts val="0"/>
              </a:spcBef>
              <a:spcAft>
                <a:spcPts val="0"/>
              </a:spcAft>
              <a:buSzPts val="4200"/>
              <a:buNone/>
              <a:defRPr sz="4200"/>
            </a:lvl6pPr>
            <a:lvl7pPr lvl="6" rtl="0" algn="ctr">
              <a:lnSpc>
                <a:spcPct val="100000"/>
              </a:lnSpc>
              <a:spcBef>
                <a:spcPts val="0"/>
              </a:spcBef>
              <a:spcAft>
                <a:spcPts val="0"/>
              </a:spcAft>
              <a:buSzPts val="4200"/>
              <a:buNone/>
              <a:defRPr sz="4200"/>
            </a:lvl7pPr>
            <a:lvl8pPr lvl="7" rtl="0" algn="ctr">
              <a:lnSpc>
                <a:spcPct val="100000"/>
              </a:lnSpc>
              <a:spcBef>
                <a:spcPts val="0"/>
              </a:spcBef>
              <a:spcAft>
                <a:spcPts val="0"/>
              </a:spcAft>
              <a:buSzPts val="4200"/>
              <a:buNone/>
              <a:defRPr sz="4200"/>
            </a:lvl8pPr>
            <a:lvl9pPr lvl="8" rtl="0" algn="ctr">
              <a:lnSpc>
                <a:spcPct val="100000"/>
              </a:lnSpc>
              <a:spcBef>
                <a:spcPts val="0"/>
              </a:spcBef>
              <a:spcAft>
                <a:spcPts val="0"/>
              </a:spcAft>
              <a:buSzPts val="4200"/>
              <a:buNone/>
              <a:defRPr sz="4200"/>
            </a:lvl9pPr>
          </a:lstStyle>
          <a:p/>
        </p:txBody>
      </p:sp>
      <p:sp>
        <p:nvSpPr>
          <p:cNvPr id="66" name="Google Shape;66;p16"/>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67" name="Google Shape;67;p16"/>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1600"/>
              </a:spcBef>
              <a:spcAft>
                <a:spcPts val="0"/>
              </a:spcAft>
              <a:buSzPts val="1400"/>
              <a:buChar char="○"/>
              <a:defRPr/>
            </a:lvl2pPr>
            <a:lvl3pPr indent="-317500" lvl="2" marL="1371600" rtl="0" algn="l">
              <a:lnSpc>
                <a:spcPct val="115000"/>
              </a:lnSpc>
              <a:spcBef>
                <a:spcPts val="1600"/>
              </a:spcBef>
              <a:spcAft>
                <a:spcPts val="0"/>
              </a:spcAft>
              <a:buSzPts val="1400"/>
              <a:buChar char="■"/>
              <a:defRPr/>
            </a:lvl3pPr>
            <a:lvl4pPr indent="-317500" lvl="3" marL="1828800" rtl="0" algn="l">
              <a:lnSpc>
                <a:spcPct val="115000"/>
              </a:lnSpc>
              <a:spcBef>
                <a:spcPts val="1600"/>
              </a:spcBef>
              <a:spcAft>
                <a:spcPts val="0"/>
              </a:spcAft>
              <a:buSzPts val="1400"/>
              <a:buChar char="●"/>
              <a:defRPr/>
            </a:lvl4pPr>
            <a:lvl5pPr indent="-317500" lvl="4" marL="2286000" rtl="0" algn="l">
              <a:lnSpc>
                <a:spcPct val="115000"/>
              </a:lnSpc>
              <a:spcBef>
                <a:spcPts val="1600"/>
              </a:spcBef>
              <a:spcAft>
                <a:spcPts val="0"/>
              </a:spcAft>
              <a:buSzPts val="1400"/>
              <a:buChar char="○"/>
              <a:defRPr/>
            </a:lvl5pPr>
            <a:lvl6pPr indent="-317500" lvl="5" marL="2743200" rtl="0" algn="l">
              <a:lnSpc>
                <a:spcPct val="115000"/>
              </a:lnSpc>
              <a:spcBef>
                <a:spcPts val="1600"/>
              </a:spcBef>
              <a:spcAft>
                <a:spcPts val="0"/>
              </a:spcAft>
              <a:buSzPts val="1400"/>
              <a:buChar char="■"/>
              <a:defRPr/>
            </a:lvl6pPr>
            <a:lvl7pPr indent="-317500" lvl="6" marL="3200400" rtl="0" algn="l">
              <a:lnSpc>
                <a:spcPct val="115000"/>
              </a:lnSpc>
              <a:spcBef>
                <a:spcPts val="1600"/>
              </a:spcBef>
              <a:spcAft>
                <a:spcPts val="0"/>
              </a:spcAft>
              <a:buSzPts val="1400"/>
              <a:buChar char="●"/>
              <a:defRPr/>
            </a:lvl7pPr>
            <a:lvl8pPr indent="-317500" lvl="7" marL="3657600" rtl="0" algn="l">
              <a:lnSpc>
                <a:spcPct val="115000"/>
              </a:lnSpc>
              <a:spcBef>
                <a:spcPts val="1600"/>
              </a:spcBef>
              <a:spcAft>
                <a:spcPts val="0"/>
              </a:spcAft>
              <a:buSzPts val="1400"/>
              <a:buChar char="○"/>
              <a:defRPr/>
            </a:lvl8pPr>
            <a:lvl9pPr indent="-317500" lvl="8" marL="4114800" rtl="0" algn="l">
              <a:lnSpc>
                <a:spcPct val="115000"/>
              </a:lnSpc>
              <a:spcBef>
                <a:spcPts val="1600"/>
              </a:spcBef>
              <a:spcAft>
                <a:spcPts val="1600"/>
              </a:spcAft>
              <a:buSzPts val="1400"/>
              <a:buChar char="■"/>
              <a:defRPr/>
            </a:lvl9pPr>
          </a:lstStyle>
          <a:p/>
        </p:txBody>
      </p:sp>
      <p:sp>
        <p:nvSpPr>
          <p:cNvPr id="68" name="Google Shape;68;p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9" name="Shape 69"/>
        <p:cNvGrpSpPr/>
        <p:nvPr/>
      </p:nvGrpSpPr>
      <p:grpSpPr>
        <a:xfrm>
          <a:off x="0" y="0"/>
          <a:ext cx="0" cy="0"/>
          <a:chOff x="0" y="0"/>
          <a:chExt cx="0" cy="0"/>
        </a:xfrm>
      </p:grpSpPr>
      <p:sp>
        <p:nvSpPr>
          <p:cNvPr id="70" name="Google Shape;70;p17"/>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3600"/>
              <a:buNone/>
              <a:defRPr sz="3600"/>
            </a:lvl1pPr>
            <a:lvl2pPr lvl="1" rtl="0" algn="ctr">
              <a:lnSpc>
                <a:spcPct val="100000"/>
              </a:lnSpc>
              <a:spcBef>
                <a:spcPts val="0"/>
              </a:spcBef>
              <a:spcAft>
                <a:spcPts val="0"/>
              </a:spcAft>
              <a:buSzPts val="3600"/>
              <a:buNone/>
              <a:defRPr sz="3600"/>
            </a:lvl2pPr>
            <a:lvl3pPr lvl="2" rtl="0" algn="ctr">
              <a:lnSpc>
                <a:spcPct val="100000"/>
              </a:lnSpc>
              <a:spcBef>
                <a:spcPts val="0"/>
              </a:spcBef>
              <a:spcAft>
                <a:spcPts val="0"/>
              </a:spcAft>
              <a:buSzPts val="3600"/>
              <a:buNone/>
              <a:defRPr sz="3600"/>
            </a:lvl3pPr>
            <a:lvl4pPr lvl="3" rtl="0" algn="ctr">
              <a:lnSpc>
                <a:spcPct val="100000"/>
              </a:lnSpc>
              <a:spcBef>
                <a:spcPts val="0"/>
              </a:spcBef>
              <a:spcAft>
                <a:spcPts val="0"/>
              </a:spcAft>
              <a:buSzPts val="3600"/>
              <a:buNone/>
              <a:defRPr sz="3600"/>
            </a:lvl4pPr>
            <a:lvl5pPr lvl="4" rtl="0" algn="ctr">
              <a:lnSpc>
                <a:spcPct val="100000"/>
              </a:lnSpc>
              <a:spcBef>
                <a:spcPts val="0"/>
              </a:spcBef>
              <a:spcAft>
                <a:spcPts val="0"/>
              </a:spcAft>
              <a:buSzPts val="3600"/>
              <a:buNone/>
              <a:defRPr sz="3600"/>
            </a:lvl5pPr>
            <a:lvl6pPr lvl="5" rtl="0" algn="ctr">
              <a:lnSpc>
                <a:spcPct val="100000"/>
              </a:lnSpc>
              <a:spcBef>
                <a:spcPts val="0"/>
              </a:spcBef>
              <a:spcAft>
                <a:spcPts val="0"/>
              </a:spcAft>
              <a:buSzPts val="3600"/>
              <a:buNone/>
              <a:defRPr sz="3600"/>
            </a:lvl6pPr>
            <a:lvl7pPr lvl="6" rtl="0" algn="ctr">
              <a:lnSpc>
                <a:spcPct val="100000"/>
              </a:lnSpc>
              <a:spcBef>
                <a:spcPts val="0"/>
              </a:spcBef>
              <a:spcAft>
                <a:spcPts val="0"/>
              </a:spcAft>
              <a:buSzPts val="3600"/>
              <a:buNone/>
              <a:defRPr sz="3600"/>
            </a:lvl7pPr>
            <a:lvl8pPr lvl="7" rtl="0" algn="ctr">
              <a:lnSpc>
                <a:spcPct val="100000"/>
              </a:lnSpc>
              <a:spcBef>
                <a:spcPts val="0"/>
              </a:spcBef>
              <a:spcAft>
                <a:spcPts val="0"/>
              </a:spcAft>
              <a:buSzPts val="3600"/>
              <a:buNone/>
              <a:defRPr sz="3600"/>
            </a:lvl8pPr>
            <a:lvl9pPr lvl="8" rtl="0" algn="ctr">
              <a:lnSpc>
                <a:spcPct val="100000"/>
              </a:lnSpc>
              <a:spcBef>
                <a:spcPts val="0"/>
              </a:spcBef>
              <a:spcAft>
                <a:spcPts val="0"/>
              </a:spcAft>
              <a:buSzPts val="3600"/>
              <a:buNone/>
              <a:defRPr sz="3600"/>
            </a:lvl9pPr>
          </a:lstStyle>
          <a:p/>
        </p:txBody>
      </p:sp>
      <p:sp>
        <p:nvSpPr>
          <p:cNvPr id="71" name="Google Shape;71;p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2" name="Shape 72"/>
        <p:cNvGrpSpPr/>
        <p:nvPr/>
      </p:nvGrpSpPr>
      <p:grpSpPr>
        <a:xfrm>
          <a:off x="0" y="0"/>
          <a:ext cx="0" cy="0"/>
          <a:chOff x="0" y="0"/>
          <a:chExt cx="0" cy="0"/>
        </a:xfrm>
      </p:grpSpPr>
      <p:sp>
        <p:nvSpPr>
          <p:cNvPr id="73" name="Google Shape;73;p1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74" name="Google Shape;74;p18"/>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1600"/>
              </a:spcBef>
              <a:spcAft>
                <a:spcPts val="0"/>
              </a:spcAft>
              <a:buSzPts val="1200"/>
              <a:buChar char="○"/>
              <a:defRPr sz="1200"/>
            </a:lvl2pPr>
            <a:lvl3pPr indent="-304800" lvl="2" marL="1371600" rtl="0" algn="l">
              <a:lnSpc>
                <a:spcPct val="115000"/>
              </a:lnSpc>
              <a:spcBef>
                <a:spcPts val="1600"/>
              </a:spcBef>
              <a:spcAft>
                <a:spcPts val="0"/>
              </a:spcAft>
              <a:buSzPts val="1200"/>
              <a:buChar char="■"/>
              <a:defRPr sz="1200"/>
            </a:lvl3pPr>
            <a:lvl4pPr indent="-304800" lvl="3" marL="1828800" rtl="0" algn="l">
              <a:lnSpc>
                <a:spcPct val="115000"/>
              </a:lnSpc>
              <a:spcBef>
                <a:spcPts val="1600"/>
              </a:spcBef>
              <a:spcAft>
                <a:spcPts val="0"/>
              </a:spcAft>
              <a:buSzPts val="1200"/>
              <a:buChar char="●"/>
              <a:defRPr sz="1200"/>
            </a:lvl4pPr>
            <a:lvl5pPr indent="-304800" lvl="4" marL="2286000" rtl="0" algn="l">
              <a:lnSpc>
                <a:spcPct val="115000"/>
              </a:lnSpc>
              <a:spcBef>
                <a:spcPts val="1600"/>
              </a:spcBef>
              <a:spcAft>
                <a:spcPts val="0"/>
              </a:spcAft>
              <a:buSzPts val="1200"/>
              <a:buChar char="○"/>
              <a:defRPr sz="1200"/>
            </a:lvl5pPr>
            <a:lvl6pPr indent="-304800" lvl="5" marL="2743200" rtl="0" algn="l">
              <a:lnSpc>
                <a:spcPct val="115000"/>
              </a:lnSpc>
              <a:spcBef>
                <a:spcPts val="1600"/>
              </a:spcBef>
              <a:spcAft>
                <a:spcPts val="0"/>
              </a:spcAft>
              <a:buSzPts val="1200"/>
              <a:buChar char="■"/>
              <a:defRPr sz="1200"/>
            </a:lvl6pPr>
            <a:lvl7pPr indent="-304800" lvl="6" marL="3200400" rtl="0" algn="l">
              <a:lnSpc>
                <a:spcPct val="115000"/>
              </a:lnSpc>
              <a:spcBef>
                <a:spcPts val="1600"/>
              </a:spcBef>
              <a:spcAft>
                <a:spcPts val="0"/>
              </a:spcAft>
              <a:buSzPts val="1200"/>
              <a:buChar char="●"/>
              <a:defRPr sz="1200"/>
            </a:lvl7pPr>
            <a:lvl8pPr indent="-304800" lvl="7" marL="3657600" rtl="0" algn="l">
              <a:lnSpc>
                <a:spcPct val="115000"/>
              </a:lnSpc>
              <a:spcBef>
                <a:spcPts val="1600"/>
              </a:spcBef>
              <a:spcAft>
                <a:spcPts val="0"/>
              </a:spcAft>
              <a:buSzPts val="1200"/>
              <a:buChar char="○"/>
              <a:defRPr sz="1200"/>
            </a:lvl8pPr>
            <a:lvl9pPr indent="-304800" lvl="8" marL="4114800" rtl="0" algn="l">
              <a:lnSpc>
                <a:spcPct val="115000"/>
              </a:lnSpc>
              <a:spcBef>
                <a:spcPts val="1600"/>
              </a:spcBef>
              <a:spcAft>
                <a:spcPts val="1600"/>
              </a:spcAft>
              <a:buSzPts val="1200"/>
              <a:buChar char="■"/>
              <a:defRPr sz="1200"/>
            </a:lvl9pPr>
          </a:lstStyle>
          <a:p/>
        </p:txBody>
      </p:sp>
      <p:sp>
        <p:nvSpPr>
          <p:cNvPr id="75" name="Google Shape;75;p18"/>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1600"/>
              </a:spcBef>
              <a:spcAft>
                <a:spcPts val="0"/>
              </a:spcAft>
              <a:buSzPts val="1200"/>
              <a:buChar char="○"/>
              <a:defRPr sz="1200"/>
            </a:lvl2pPr>
            <a:lvl3pPr indent="-304800" lvl="2" marL="1371600" rtl="0" algn="l">
              <a:lnSpc>
                <a:spcPct val="115000"/>
              </a:lnSpc>
              <a:spcBef>
                <a:spcPts val="1600"/>
              </a:spcBef>
              <a:spcAft>
                <a:spcPts val="0"/>
              </a:spcAft>
              <a:buSzPts val="1200"/>
              <a:buChar char="■"/>
              <a:defRPr sz="1200"/>
            </a:lvl3pPr>
            <a:lvl4pPr indent="-304800" lvl="3" marL="1828800" rtl="0" algn="l">
              <a:lnSpc>
                <a:spcPct val="115000"/>
              </a:lnSpc>
              <a:spcBef>
                <a:spcPts val="1600"/>
              </a:spcBef>
              <a:spcAft>
                <a:spcPts val="0"/>
              </a:spcAft>
              <a:buSzPts val="1200"/>
              <a:buChar char="●"/>
              <a:defRPr sz="1200"/>
            </a:lvl4pPr>
            <a:lvl5pPr indent="-304800" lvl="4" marL="2286000" rtl="0" algn="l">
              <a:lnSpc>
                <a:spcPct val="115000"/>
              </a:lnSpc>
              <a:spcBef>
                <a:spcPts val="1600"/>
              </a:spcBef>
              <a:spcAft>
                <a:spcPts val="0"/>
              </a:spcAft>
              <a:buSzPts val="1200"/>
              <a:buChar char="○"/>
              <a:defRPr sz="1200"/>
            </a:lvl5pPr>
            <a:lvl6pPr indent="-304800" lvl="5" marL="2743200" rtl="0" algn="l">
              <a:lnSpc>
                <a:spcPct val="115000"/>
              </a:lnSpc>
              <a:spcBef>
                <a:spcPts val="1600"/>
              </a:spcBef>
              <a:spcAft>
                <a:spcPts val="0"/>
              </a:spcAft>
              <a:buSzPts val="1200"/>
              <a:buChar char="■"/>
              <a:defRPr sz="1200"/>
            </a:lvl6pPr>
            <a:lvl7pPr indent="-304800" lvl="6" marL="3200400" rtl="0" algn="l">
              <a:lnSpc>
                <a:spcPct val="115000"/>
              </a:lnSpc>
              <a:spcBef>
                <a:spcPts val="1600"/>
              </a:spcBef>
              <a:spcAft>
                <a:spcPts val="0"/>
              </a:spcAft>
              <a:buSzPts val="1200"/>
              <a:buChar char="●"/>
              <a:defRPr sz="1200"/>
            </a:lvl7pPr>
            <a:lvl8pPr indent="-304800" lvl="7" marL="3657600" rtl="0" algn="l">
              <a:lnSpc>
                <a:spcPct val="115000"/>
              </a:lnSpc>
              <a:spcBef>
                <a:spcPts val="1600"/>
              </a:spcBef>
              <a:spcAft>
                <a:spcPts val="0"/>
              </a:spcAft>
              <a:buSzPts val="1200"/>
              <a:buChar char="○"/>
              <a:defRPr sz="1200"/>
            </a:lvl8pPr>
            <a:lvl9pPr indent="-304800" lvl="8" marL="4114800" rtl="0" algn="l">
              <a:lnSpc>
                <a:spcPct val="115000"/>
              </a:lnSpc>
              <a:spcBef>
                <a:spcPts val="1600"/>
              </a:spcBef>
              <a:spcAft>
                <a:spcPts val="1600"/>
              </a:spcAft>
              <a:buSzPts val="1200"/>
              <a:buChar char="■"/>
              <a:defRPr sz="1200"/>
            </a:lvl9pPr>
          </a:lstStyle>
          <a:p/>
        </p:txBody>
      </p:sp>
      <p:sp>
        <p:nvSpPr>
          <p:cNvPr id="76" name="Google Shape;76;p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7" name="Shape 77"/>
        <p:cNvGrpSpPr/>
        <p:nvPr/>
      </p:nvGrpSpPr>
      <p:grpSpPr>
        <a:xfrm>
          <a:off x="0" y="0"/>
          <a:ext cx="0" cy="0"/>
          <a:chOff x="0" y="0"/>
          <a:chExt cx="0" cy="0"/>
        </a:xfrm>
      </p:grpSpPr>
      <p:sp>
        <p:nvSpPr>
          <p:cNvPr id="78" name="Google Shape;78;p1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79" name="Google Shape;79;p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80" name="Shape 80"/>
        <p:cNvGrpSpPr/>
        <p:nvPr/>
      </p:nvGrpSpPr>
      <p:grpSpPr>
        <a:xfrm>
          <a:off x="0" y="0"/>
          <a:ext cx="0" cy="0"/>
          <a:chOff x="0" y="0"/>
          <a:chExt cx="0" cy="0"/>
        </a:xfrm>
      </p:grpSpPr>
      <p:sp>
        <p:nvSpPr>
          <p:cNvPr id="81" name="Google Shape;81;p20"/>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SzPts val="2400"/>
              <a:buNone/>
              <a:defRPr sz="2400"/>
            </a:lvl1pPr>
            <a:lvl2pPr lvl="1" rtl="0" algn="l">
              <a:lnSpc>
                <a:spcPct val="100000"/>
              </a:lnSpc>
              <a:spcBef>
                <a:spcPts val="0"/>
              </a:spcBef>
              <a:spcAft>
                <a:spcPts val="0"/>
              </a:spcAft>
              <a:buSzPts val="2400"/>
              <a:buNone/>
              <a:defRPr sz="2400"/>
            </a:lvl2pPr>
            <a:lvl3pPr lvl="2" rtl="0" algn="l">
              <a:lnSpc>
                <a:spcPct val="100000"/>
              </a:lnSpc>
              <a:spcBef>
                <a:spcPts val="0"/>
              </a:spcBef>
              <a:spcAft>
                <a:spcPts val="0"/>
              </a:spcAft>
              <a:buSzPts val="2400"/>
              <a:buNone/>
              <a:defRPr sz="2400"/>
            </a:lvl3pPr>
            <a:lvl4pPr lvl="3" rtl="0" algn="l">
              <a:lnSpc>
                <a:spcPct val="100000"/>
              </a:lnSpc>
              <a:spcBef>
                <a:spcPts val="0"/>
              </a:spcBef>
              <a:spcAft>
                <a:spcPts val="0"/>
              </a:spcAft>
              <a:buSzPts val="2400"/>
              <a:buNone/>
              <a:defRPr sz="2400"/>
            </a:lvl4pPr>
            <a:lvl5pPr lvl="4" rtl="0" algn="l">
              <a:lnSpc>
                <a:spcPct val="100000"/>
              </a:lnSpc>
              <a:spcBef>
                <a:spcPts val="0"/>
              </a:spcBef>
              <a:spcAft>
                <a:spcPts val="0"/>
              </a:spcAft>
              <a:buSzPts val="2400"/>
              <a:buNone/>
              <a:defRPr sz="2400"/>
            </a:lvl5pPr>
            <a:lvl6pPr lvl="5" rtl="0" algn="l">
              <a:lnSpc>
                <a:spcPct val="100000"/>
              </a:lnSpc>
              <a:spcBef>
                <a:spcPts val="0"/>
              </a:spcBef>
              <a:spcAft>
                <a:spcPts val="0"/>
              </a:spcAft>
              <a:buSzPts val="2400"/>
              <a:buNone/>
              <a:defRPr sz="2400"/>
            </a:lvl6pPr>
            <a:lvl7pPr lvl="6" rtl="0" algn="l">
              <a:lnSpc>
                <a:spcPct val="100000"/>
              </a:lnSpc>
              <a:spcBef>
                <a:spcPts val="0"/>
              </a:spcBef>
              <a:spcAft>
                <a:spcPts val="0"/>
              </a:spcAft>
              <a:buSzPts val="2400"/>
              <a:buNone/>
              <a:defRPr sz="2400"/>
            </a:lvl7pPr>
            <a:lvl8pPr lvl="7" rtl="0" algn="l">
              <a:lnSpc>
                <a:spcPct val="100000"/>
              </a:lnSpc>
              <a:spcBef>
                <a:spcPts val="0"/>
              </a:spcBef>
              <a:spcAft>
                <a:spcPts val="0"/>
              </a:spcAft>
              <a:buSzPts val="2400"/>
              <a:buNone/>
              <a:defRPr sz="2400"/>
            </a:lvl8pPr>
            <a:lvl9pPr lvl="8" rtl="0" algn="l">
              <a:lnSpc>
                <a:spcPct val="100000"/>
              </a:lnSpc>
              <a:spcBef>
                <a:spcPts val="0"/>
              </a:spcBef>
              <a:spcAft>
                <a:spcPts val="0"/>
              </a:spcAft>
              <a:buSzPts val="2400"/>
              <a:buNone/>
              <a:defRPr sz="2400"/>
            </a:lvl9pPr>
          </a:lstStyle>
          <a:p/>
        </p:txBody>
      </p:sp>
      <p:sp>
        <p:nvSpPr>
          <p:cNvPr id="82" name="Google Shape;82;p20"/>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rtl="0" algn="l">
              <a:lnSpc>
                <a:spcPct val="115000"/>
              </a:lnSpc>
              <a:spcBef>
                <a:spcPts val="0"/>
              </a:spcBef>
              <a:spcAft>
                <a:spcPts val="0"/>
              </a:spcAft>
              <a:buSzPts val="1200"/>
              <a:buChar char="●"/>
              <a:defRPr sz="1200"/>
            </a:lvl1pPr>
            <a:lvl2pPr indent="-304800" lvl="1" marL="914400" rtl="0" algn="l">
              <a:lnSpc>
                <a:spcPct val="115000"/>
              </a:lnSpc>
              <a:spcBef>
                <a:spcPts val="1600"/>
              </a:spcBef>
              <a:spcAft>
                <a:spcPts val="0"/>
              </a:spcAft>
              <a:buSzPts val="1200"/>
              <a:buChar char="○"/>
              <a:defRPr sz="1200"/>
            </a:lvl2pPr>
            <a:lvl3pPr indent="-304800" lvl="2" marL="1371600" rtl="0" algn="l">
              <a:lnSpc>
                <a:spcPct val="115000"/>
              </a:lnSpc>
              <a:spcBef>
                <a:spcPts val="1600"/>
              </a:spcBef>
              <a:spcAft>
                <a:spcPts val="0"/>
              </a:spcAft>
              <a:buSzPts val="1200"/>
              <a:buChar char="■"/>
              <a:defRPr sz="1200"/>
            </a:lvl3pPr>
            <a:lvl4pPr indent="-304800" lvl="3" marL="1828800" rtl="0" algn="l">
              <a:lnSpc>
                <a:spcPct val="115000"/>
              </a:lnSpc>
              <a:spcBef>
                <a:spcPts val="1600"/>
              </a:spcBef>
              <a:spcAft>
                <a:spcPts val="0"/>
              </a:spcAft>
              <a:buSzPts val="1200"/>
              <a:buChar char="●"/>
              <a:defRPr sz="1200"/>
            </a:lvl4pPr>
            <a:lvl5pPr indent="-304800" lvl="4" marL="2286000" rtl="0" algn="l">
              <a:lnSpc>
                <a:spcPct val="115000"/>
              </a:lnSpc>
              <a:spcBef>
                <a:spcPts val="1600"/>
              </a:spcBef>
              <a:spcAft>
                <a:spcPts val="0"/>
              </a:spcAft>
              <a:buSzPts val="1200"/>
              <a:buChar char="○"/>
              <a:defRPr sz="1200"/>
            </a:lvl5pPr>
            <a:lvl6pPr indent="-304800" lvl="5" marL="2743200" rtl="0" algn="l">
              <a:lnSpc>
                <a:spcPct val="115000"/>
              </a:lnSpc>
              <a:spcBef>
                <a:spcPts val="1600"/>
              </a:spcBef>
              <a:spcAft>
                <a:spcPts val="0"/>
              </a:spcAft>
              <a:buSzPts val="1200"/>
              <a:buChar char="■"/>
              <a:defRPr sz="1200"/>
            </a:lvl6pPr>
            <a:lvl7pPr indent="-304800" lvl="6" marL="3200400" rtl="0" algn="l">
              <a:lnSpc>
                <a:spcPct val="115000"/>
              </a:lnSpc>
              <a:spcBef>
                <a:spcPts val="1600"/>
              </a:spcBef>
              <a:spcAft>
                <a:spcPts val="0"/>
              </a:spcAft>
              <a:buSzPts val="1200"/>
              <a:buChar char="●"/>
              <a:defRPr sz="1200"/>
            </a:lvl7pPr>
            <a:lvl8pPr indent="-304800" lvl="7" marL="3657600" rtl="0" algn="l">
              <a:lnSpc>
                <a:spcPct val="115000"/>
              </a:lnSpc>
              <a:spcBef>
                <a:spcPts val="1600"/>
              </a:spcBef>
              <a:spcAft>
                <a:spcPts val="0"/>
              </a:spcAft>
              <a:buSzPts val="1200"/>
              <a:buChar char="○"/>
              <a:defRPr sz="1200"/>
            </a:lvl8pPr>
            <a:lvl9pPr indent="-304800" lvl="8" marL="4114800" rtl="0" algn="l">
              <a:lnSpc>
                <a:spcPct val="115000"/>
              </a:lnSpc>
              <a:spcBef>
                <a:spcPts val="1600"/>
              </a:spcBef>
              <a:spcAft>
                <a:spcPts val="1600"/>
              </a:spcAft>
              <a:buSzPts val="1200"/>
              <a:buChar char="■"/>
              <a:defRPr sz="1200"/>
            </a:lvl9pPr>
          </a:lstStyle>
          <a:p/>
        </p:txBody>
      </p:sp>
      <p:sp>
        <p:nvSpPr>
          <p:cNvPr id="83" name="Google Shape;83;p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84" name="Shape 84"/>
        <p:cNvGrpSpPr/>
        <p:nvPr/>
      </p:nvGrpSpPr>
      <p:grpSpPr>
        <a:xfrm>
          <a:off x="0" y="0"/>
          <a:ext cx="0" cy="0"/>
          <a:chOff x="0" y="0"/>
          <a:chExt cx="0" cy="0"/>
        </a:xfrm>
      </p:grpSpPr>
      <p:sp>
        <p:nvSpPr>
          <p:cNvPr id="85" name="Google Shape;85;p21"/>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4800"/>
              <a:buNone/>
              <a:defRPr sz="4800"/>
            </a:lvl1pPr>
            <a:lvl2pPr lvl="1" rtl="0" algn="l">
              <a:lnSpc>
                <a:spcPct val="100000"/>
              </a:lnSpc>
              <a:spcBef>
                <a:spcPts val="0"/>
              </a:spcBef>
              <a:spcAft>
                <a:spcPts val="0"/>
              </a:spcAft>
              <a:buSzPts val="4800"/>
              <a:buNone/>
              <a:defRPr sz="4800"/>
            </a:lvl2pPr>
            <a:lvl3pPr lvl="2" rtl="0" algn="l">
              <a:lnSpc>
                <a:spcPct val="100000"/>
              </a:lnSpc>
              <a:spcBef>
                <a:spcPts val="0"/>
              </a:spcBef>
              <a:spcAft>
                <a:spcPts val="0"/>
              </a:spcAft>
              <a:buSzPts val="4800"/>
              <a:buNone/>
              <a:defRPr sz="4800"/>
            </a:lvl3pPr>
            <a:lvl4pPr lvl="3" rtl="0" algn="l">
              <a:lnSpc>
                <a:spcPct val="100000"/>
              </a:lnSpc>
              <a:spcBef>
                <a:spcPts val="0"/>
              </a:spcBef>
              <a:spcAft>
                <a:spcPts val="0"/>
              </a:spcAft>
              <a:buSzPts val="4800"/>
              <a:buNone/>
              <a:defRPr sz="4800"/>
            </a:lvl4pPr>
            <a:lvl5pPr lvl="4" rtl="0" algn="l">
              <a:lnSpc>
                <a:spcPct val="100000"/>
              </a:lnSpc>
              <a:spcBef>
                <a:spcPts val="0"/>
              </a:spcBef>
              <a:spcAft>
                <a:spcPts val="0"/>
              </a:spcAft>
              <a:buSzPts val="4800"/>
              <a:buNone/>
              <a:defRPr sz="4800"/>
            </a:lvl5pPr>
            <a:lvl6pPr lvl="5" rtl="0" algn="l">
              <a:lnSpc>
                <a:spcPct val="100000"/>
              </a:lnSpc>
              <a:spcBef>
                <a:spcPts val="0"/>
              </a:spcBef>
              <a:spcAft>
                <a:spcPts val="0"/>
              </a:spcAft>
              <a:buSzPts val="4800"/>
              <a:buNone/>
              <a:defRPr sz="4800"/>
            </a:lvl6pPr>
            <a:lvl7pPr lvl="6" rtl="0" algn="l">
              <a:lnSpc>
                <a:spcPct val="100000"/>
              </a:lnSpc>
              <a:spcBef>
                <a:spcPts val="0"/>
              </a:spcBef>
              <a:spcAft>
                <a:spcPts val="0"/>
              </a:spcAft>
              <a:buSzPts val="4800"/>
              <a:buNone/>
              <a:defRPr sz="4800"/>
            </a:lvl7pPr>
            <a:lvl8pPr lvl="7" rtl="0" algn="l">
              <a:lnSpc>
                <a:spcPct val="100000"/>
              </a:lnSpc>
              <a:spcBef>
                <a:spcPts val="0"/>
              </a:spcBef>
              <a:spcAft>
                <a:spcPts val="0"/>
              </a:spcAft>
              <a:buSzPts val="4800"/>
              <a:buNone/>
              <a:defRPr sz="4800"/>
            </a:lvl8pPr>
            <a:lvl9pPr lvl="8" rtl="0" algn="l">
              <a:lnSpc>
                <a:spcPct val="100000"/>
              </a:lnSpc>
              <a:spcBef>
                <a:spcPts val="0"/>
              </a:spcBef>
              <a:spcAft>
                <a:spcPts val="0"/>
              </a:spcAft>
              <a:buSzPts val="4800"/>
              <a:buNone/>
              <a:defRPr sz="4800"/>
            </a:lvl9pPr>
          </a:lstStyle>
          <a:p/>
        </p:txBody>
      </p:sp>
      <p:sp>
        <p:nvSpPr>
          <p:cNvPr id="86" name="Google Shape;86;p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3" name="Shape 13"/>
        <p:cNvGrpSpPr/>
        <p:nvPr/>
      </p:nvGrpSpPr>
      <p:grpSpPr>
        <a:xfrm>
          <a:off x="0" y="0"/>
          <a:ext cx="0" cy="0"/>
          <a:chOff x="0" y="0"/>
          <a:chExt cx="0" cy="0"/>
        </a:xfrm>
      </p:grpSpPr>
      <p:pic>
        <p:nvPicPr>
          <p:cNvPr id="14" name="Google Shape;14;p3"/>
          <p:cNvPicPr preferRelativeResize="0"/>
          <p:nvPr/>
        </p:nvPicPr>
        <p:blipFill rotWithShape="1">
          <a:blip r:embed="rId2">
            <a:alphaModFix/>
          </a:blip>
          <a:srcRect b="0" l="0" r="0" t="0"/>
          <a:stretch/>
        </p:blipFill>
        <p:spPr>
          <a:xfrm>
            <a:off x="0" y="1635"/>
            <a:ext cx="9144000" cy="5140231"/>
          </a:xfrm>
          <a:prstGeom prst="rect">
            <a:avLst/>
          </a:prstGeom>
          <a:noFill/>
          <a:ln>
            <a:noFill/>
          </a:ln>
        </p:spPr>
      </p:pic>
      <p:sp>
        <p:nvSpPr>
          <p:cNvPr id="15" name="Google Shape;15;p3"/>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6" name="Google Shape;16;p3"/>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7" name="Google Shape;17;p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7" name="Shape 87"/>
        <p:cNvGrpSpPr/>
        <p:nvPr/>
      </p:nvGrpSpPr>
      <p:grpSpPr>
        <a:xfrm>
          <a:off x="0" y="0"/>
          <a:ext cx="0" cy="0"/>
          <a:chOff x="0" y="0"/>
          <a:chExt cx="0" cy="0"/>
        </a:xfrm>
      </p:grpSpPr>
      <p:sp>
        <p:nvSpPr>
          <p:cNvPr id="88" name="Google Shape;88;p22"/>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rtl="0" algn="l">
              <a:lnSpc>
                <a:spcPct val="100000"/>
              </a:lnSpc>
              <a:spcBef>
                <a:spcPts val="0"/>
              </a:spcBef>
              <a:spcAft>
                <a:spcPts val="0"/>
              </a:spcAft>
              <a:buSzPts val="1800"/>
              <a:buNone/>
              <a:defRPr/>
            </a:lvl1pPr>
          </a:lstStyle>
          <a:p/>
        </p:txBody>
      </p:sp>
      <p:sp>
        <p:nvSpPr>
          <p:cNvPr id="89" name="Google Shape;89;p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90" name="Shape 90"/>
        <p:cNvGrpSpPr/>
        <p:nvPr/>
      </p:nvGrpSpPr>
      <p:grpSpPr>
        <a:xfrm>
          <a:off x="0" y="0"/>
          <a:ext cx="0" cy="0"/>
          <a:chOff x="0" y="0"/>
          <a:chExt cx="0" cy="0"/>
        </a:xfrm>
      </p:grpSpPr>
      <p:sp>
        <p:nvSpPr>
          <p:cNvPr id="91" name="Google Shape;91;p23"/>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12000"/>
              <a:buNone/>
              <a:defRPr sz="12000"/>
            </a:lvl1pPr>
            <a:lvl2pPr lvl="1" rtl="0" algn="ctr">
              <a:lnSpc>
                <a:spcPct val="100000"/>
              </a:lnSpc>
              <a:spcBef>
                <a:spcPts val="0"/>
              </a:spcBef>
              <a:spcAft>
                <a:spcPts val="0"/>
              </a:spcAft>
              <a:buSzPts val="12000"/>
              <a:buNone/>
              <a:defRPr sz="12000"/>
            </a:lvl2pPr>
            <a:lvl3pPr lvl="2" rtl="0" algn="ctr">
              <a:lnSpc>
                <a:spcPct val="100000"/>
              </a:lnSpc>
              <a:spcBef>
                <a:spcPts val="0"/>
              </a:spcBef>
              <a:spcAft>
                <a:spcPts val="0"/>
              </a:spcAft>
              <a:buSzPts val="12000"/>
              <a:buNone/>
              <a:defRPr sz="12000"/>
            </a:lvl3pPr>
            <a:lvl4pPr lvl="3" rtl="0" algn="ctr">
              <a:lnSpc>
                <a:spcPct val="100000"/>
              </a:lnSpc>
              <a:spcBef>
                <a:spcPts val="0"/>
              </a:spcBef>
              <a:spcAft>
                <a:spcPts val="0"/>
              </a:spcAft>
              <a:buSzPts val="12000"/>
              <a:buNone/>
              <a:defRPr sz="12000"/>
            </a:lvl4pPr>
            <a:lvl5pPr lvl="4" rtl="0" algn="ctr">
              <a:lnSpc>
                <a:spcPct val="100000"/>
              </a:lnSpc>
              <a:spcBef>
                <a:spcPts val="0"/>
              </a:spcBef>
              <a:spcAft>
                <a:spcPts val="0"/>
              </a:spcAft>
              <a:buSzPts val="12000"/>
              <a:buNone/>
              <a:defRPr sz="12000"/>
            </a:lvl5pPr>
            <a:lvl6pPr lvl="5" rtl="0" algn="ctr">
              <a:lnSpc>
                <a:spcPct val="100000"/>
              </a:lnSpc>
              <a:spcBef>
                <a:spcPts val="0"/>
              </a:spcBef>
              <a:spcAft>
                <a:spcPts val="0"/>
              </a:spcAft>
              <a:buSzPts val="12000"/>
              <a:buNone/>
              <a:defRPr sz="12000"/>
            </a:lvl6pPr>
            <a:lvl7pPr lvl="6" rtl="0" algn="ctr">
              <a:lnSpc>
                <a:spcPct val="100000"/>
              </a:lnSpc>
              <a:spcBef>
                <a:spcPts val="0"/>
              </a:spcBef>
              <a:spcAft>
                <a:spcPts val="0"/>
              </a:spcAft>
              <a:buSzPts val="12000"/>
              <a:buNone/>
              <a:defRPr sz="12000"/>
            </a:lvl7pPr>
            <a:lvl8pPr lvl="7" rtl="0" algn="ctr">
              <a:lnSpc>
                <a:spcPct val="100000"/>
              </a:lnSpc>
              <a:spcBef>
                <a:spcPts val="0"/>
              </a:spcBef>
              <a:spcAft>
                <a:spcPts val="0"/>
              </a:spcAft>
              <a:buSzPts val="12000"/>
              <a:buNone/>
              <a:defRPr sz="12000"/>
            </a:lvl8pPr>
            <a:lvl9pPr lvl="8" rtl="0" algn="ctr">
              <a:lnSpc>
                <a:spcPct val="100000"/>
              </a:lnSpc>
              <a:spcBef>
                <a:spcPts val="0"/>
              </a:spcBef>
              <a:spcAft>
                <a:spcPts val="0"/>
              </a:spcAft>
              <a:buSzPts val="12000"/>
              <a:buNone/>
              <a:defRPr sz="12000"/>
            </a:lvl9pPr>
          </a:lstStyle>
          <a:p>
            <a:r>
              <a:t>xx%</a:t>
            </a:r>
          </a:p>
        </p:txBody>
      </p:sp>
      <p:sp>
        <p:nvSpPr>
          <p:cNvPr id="92" name="Google Shape;92;p23"/>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rtl="0" algn="ctr">
              <a:lnSpc>
                <a:spcPct val="115000"/>
              </a:lnSpc>
              <a:spcBef>
                <a:spcPts val="0"/>
              </a:spcBef>
              <a:spcAft>
                <a:spcPts val="0"/>
              </a:spcAft>
              <a:buSzPts val="1800"/>
              <a:buChar char="●"/>
              <a:defRPr/>
            </a:lvl1pPr>
            <a:lvl2pPr indent="-317500" lvl="1" marL="914400" rtl="0" algn="ctr">
              <a:lnSpc>
                <a:spcPct val="115000"/>
              </a:lnSpc>
              <a:spcBef>
                <a:spcPts val="1600"/>
              </a:spcBef>
              <a:spcAft>
                <a:spcPts val="0"/>
              </a:spcAft>
              <a:buSzPts val="1400"/>
              <a:buChar char="○"/>
              <a:defRPr/>
            </a:lvl2pPr>
            <a:lvl3pPr indent="-317500" lvl="2" marL="1371600" rtl="0" algn="ctr">
              <a:lnSpc>
                <a:spcPct val="115000"/>
              </a:lnSpc>
              <a:spcBef>
                <a:spcPts val="1600"/>
              </a:spcBef>
              <a:spcAft>
                <a:spcPts val="0"/>
              </a:spcAft>
              <a:buSzPts val="1400"/>
              <a:buChar char="■"/>
              <a:defRPr/>
            </a:lvl3pPr>
            <a:lvl4pPr indent="-317500" lvl="3" marL="1828800" rtl="0" algn="ctr">
              <a:lnSpc>
                <a:spcPct val="115000"/>
              </a:lnSpc>
              <a:spcBef>
                <a:spcPts val="1600"/>
              </a:spcBef>
              <a:spcAft>
                <a:spcPts val="0"/>
              </a:spcAft>
              <a:buSzPts val="1400"/>
              <a:buChar char="●"/>
              <a:defRPr/>
            </a:lvl4pPr>
            <a:lvl5pPr indent="-317500" lvl="4" marL="2286000" rtl="0" algn="ctr">
              <a:lnSpc>
                <a:spcPct val="115000"/>
              </a:lnSpc>
              <a:spcBef>
                <a:spcPts val="1600"/>
              </a:spcBef>
              <a:spcAft>
                <a:spcPts val="0"/>
              </a:spcAft>
              <a:buSzPts val="1400"/>
              <a:buChar char="○"/>
              <a:defRPr/>
            </a:lvl5pPr>
            <a:lvl6pPr indent="-317500" lvl="5" marL="2743200" rtl="0" algn="ctr">
              <a:lnSpc>
                <a:spcPct val="115000"/>
              </a:lnSpc>
              <a:spcBef>
                <a:spcPts val="1600"/>
              </a:spcBef>
              <a:spcAft>
                <a:spcPts val="0"/>
              </a:spcAft>
              <a:buSzPts val="1400"/>
              <a:buChar char="■"/>
              <a:defRPr/>
            </a:lvl6pPr>
            <a:lvl7pPr indent="-317500" lvl="6" marL="3200400" rtl="0" algn="ctr">
              <a:lnSpc>
                <a:spcPct val="115000"/>
              </a:lnSpc>
              <a:spcBef>
                <a:spcPts val="1600"/>
              </a:spcBef>
              <a:spcAft>
                <a:spcPts val="0"/>
              </a:spcAft>
              <a:buSzPts val="1400"/>
              <a:buChar char="●"/>
              <a:defRPr/>
            </a:lvl7pPr>
            <a:lvl8pPr indent="-317500" lvl="7" marL="3657600" rtl="0" algn="ctr">
              <a:lnSpc>
                <a:spcPct val="115000"/>
              </a:lnSpc>
              <a:spcBef>
                <a:spcPts val="1600"/>
              </a:spcBef>
              <a:spcAft>
                <a:spcPts val="0"/>
              </a:spcAft>
              <a:buSzPts val="1400"/>
              <a:buChar char="○"/>
              <a:defRPr/>
            </a:lvl8pPr>
            <a:lvl9pPr indent="-317500" lvl="8" marL="4114800" rtl="0" algn="ctr">
              <a:lnSpc>
                <a:spcPct val="115000"/>
              </a:lnSpc>
              <a:spcBef>
                <a:spcPts val="1600"/>
              </a:spcBef>
              <a:spcAft>
                <a:spcPts val="1600"/>
              </a:spcAft>
              <a:buSzPts val="1400"/>
              <a:buChar char="■"/>
              <a:defRPr/>
            </a:lvl9pPr>
          </a:lstStyle>
          <a:p/>
        </p:txBody>
      </p:sp>
      <p:sp>
        <p:nvSpPr>
          <p:cNvPr id="93" name="Google Shape;93;p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4" name="Shape 94"/>
        <p:cNvGrpSpPr/>
        <p:nvPr/>
      </p:nvGrpSpPr>
      <p:grpSpPr>
        <a:xfrm>
          <a:off x="0" y="0"/>
          <a:ext cx="0" cy="0"/>
          <a:chOff x="0" y="0"/>
          <a:chExt cx="0" cy="0"/>
        </a:xfrm>
      </p:grpSpPr>
      <p:sp>
        <p:nvSpPr>
          <p:cNvPr id="95" name="Google Shape;95;p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00" name="Shape 100"/>
        <p:cNvGrpSpPr/>
        <p:nvPr/>
      </p:nvGrpSpPr>
      <p:grpSpPr>
        <a:xfrm>
          <a:off x="0" y="0"/>
          <a:ext cx="0" cy="0"/>
          <a:chOff x="0" y="0"/>
          <a:chExt cx="0" cy="0"/>
        </a:xfrm>
      </p:grpSpPr>
      <p:pic>
        <p:nvPicPr>
          <p:cNvPr id="101" name="Google Shape;101;p26"/>
          <p:cNvPicPr preferRelativeResize="0"/>
          <p:nvPr/>
        </p:nvPicPr>
        <p:blipFill rotWithShape="1">
          <a:blip r:embed="rId2">
            <a:alphaModFix/>
          </a:blip>
          <a:srcRect b="0" l="0" r="0" t="0"/>
          <a:stretch/>
        </p:blipFill>
        <p:spPr>
          <a:xfrm>
            <a:off x="0" y="1635"/>
            <a:ext cx="9144000" cy="5140231"/>
          </a:xfrm>
          <a:prstGeom prst="rect">
            <a:avLst/>
          </a:prstGeom>
          <a:noFill/>
          <a:ln>
            <a:noFill/>
          </a:ln>
        </p:spPr>
      </p:pic>
      <p:sp>
        <p:nvSpPr>
          <p:cNvPr id="102" name="Google Shape;102;p26"/>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3600"/>
              <a:buNone/>
              <a:defRPr sz="3600"/>
            </a:lvl1pPr>
            <a:lvl2pPr lvl="1" rtl="0" algn="ctr">
              <a:lnSpc>
                <a:spcPct val="100000"/>
              </a:lnSpc>
              <a:spcBef>
                <a:spcPts val="0"/>
              </a:spcBef>
              <a:spcAft>
                <a:spcPts val="0"/>
              </a:spcAft>
              <a:buSzPts val="3600"/>
              <a:buNone/>
              <a:defRPr sz="3600"/>
            </a:lvl2pPr>
            <a:lvl3pPr lvl="2" rtl="0" algn="ctr">
              <a:lnSpc>
                <a:spcPct val="100000"/>
              </a:lnSpc>
              <a:spcBef>
                <a:spcPts val="0"/>
              </a:spcBef>
              <a:spcAft>
                <a:spcPts val="0"/>
              </a:spcAft>
              <a:buSzPts val="3600"/>
              <a:buNone/>
              <a:defRPr sz="3600"/>
            </a:lvl3pPr>
            <a:lvl4pPr lvl="3" rtl="0" algn="ctr">
              <a:lnSpc>
                <a:spcPct val="100000"/>
              </a:lnSpc>
              <a:spcBef>
                <a:spcPts val="0"/>
              </a:spcBef>
              <a:spcAft>
                <a:spcPts val="0"/>
              </a:spcAft>
              <a:buSzPts val="3600"/>
              <a:buNone/>
              <a:defRPr sz="3600"/>
            </a:lvl4pPr>
            <a:lvl5pPr lvl="4" rtl="0" algn="ctr">
              <a:lnSpc>
                <a:spcPct val="100000"/>
              </a:lnSpc>
              <a:spcBef>
                <a:spcPts val="0"/>
              </a:spcBef>
              <a:spcAft>
                <a:spcPts val="0"/>
              </a:spcAft>
              <a:buSzPts val="3600"/>
              <a:buNone/>
              <a:defRPr sz="3600"/>
            </a:lvl5pPr>
            <a:lvl6pPr lvl="5" rtl="0" algn="ctr">
              <a:lnSpc>
                <a:spcPct val="100000"/>
              </a:lnSpc>
              <a:spcBef>
                <a:spcPts val="0"/>
              </a:spcBef>
              <a:spcAft>
                <a:spcPts val="0"/>
              </a:spcAft>
              <a:buSzPts val="3600"/>
              <a:buNone/>
              <a:defRPr sz="3600"/>
            </a:lvl6pPr>
            <a:lvl7pPr lvl="6" rtl="0" algn="ctr">
              <a:lnSpc>
                <a:spcPct val="100000"/>
              </a:lnSpc>
              <a:spcBef>
                <a:spcPts val="0"/>
              </a:spcBef>
              <a:spcAft>
                <a:spcPts val="0"/>
              </a:spcAft>
              <a:buSzPts val="3600"/>
              <a:buNone/>
              <a:defRPr sz="3600"/>
            </a:lvl7pPr>
            <a:lvl8pPr lvl="7" rtl="0" algn="ctr">
              <a:lnSpc>
                <a:spcPct val="100000"/>
              </a:lnSpc>
              <a:spcBef>
                <a:spcPts val="0"/>
              </a:spcBef>
              <a:spcAft>
                <a:spcPts val="0"/>
              </a:spcAft>
              <a:buSzPts val="3600"/>
              <a:buNone/>
              <a:defRPr sz="3600"/>
            </a:lvl8pPr>
            <a:lvl9pPr lvl="8" rtl="0" algn="ctr">
              <a:lnSpc>
                <a:spcPct val="100000"/>
              </a:lnSpc>
              <a:spcBef>
                <a:spcPts val="0"/>
              </a:spcBef>
              <a:spcAft>
                <a:spcPts val="0"/>
              </a:spcAft>
              <a:buSzPts val="3600"/>
              <a:buNone/>
              <a:defRPr sz="3600"/>
            </a:lvl9pPr>
          </a:lstStyle>
          <a:p/>
        </p:txBody>
      </p:sp>
      <p:sp>
        <p:nvSpPr>
          <p:cNvPr id="103" name="Google Shape;103;p2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04" name="Shape 104"/>
        <p:cNvGrpSpPr/>
        <p:nvPr/>
      </p:nvGrpSpPr>
      <p:grpSpPr>
        <a:xfrm>
          <a:off x="0" y="0"/>
          <a:ext cx="0" cy="0"/>
          <a:chOff x="0" y="0"/>
          <a:chExt cx="0" cy="0"/>
        </a:xfrm>
      </p:grpSpPr>
      <p:sp>
        <p:nvSpPr>
          <p:cNvPr id="105" name="Google Shape;105;p27"/>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106" name="Google Shape;106;p27"/>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07" name="Google Shape;107;p2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 title and description">
    <p:spTree>
      <p:nvGrpSpPr>
        <p:cNvPr id="108" name="Shape 108"/>
        <p:cNvGrpSpPr/>
        <p:nvPr/>
      </p:nvGrpSpPr>
      <p:grpSpPr>
        <a:xfrm>
          <a:off x="0" y="0"/>
          <a:ext cx="0" cy="0"/>
          <a:chOff x="0" y="0"/>
          <a:chExt cx="0" cy="0"/>
        </a:xfrm>
      </p:grpSpPr>
      <p:sp>
        <p:nvSpPr>
          <p:cNvPr id="109" name="Google Shape;109;p28"/>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 name="Google Shape;110;p28"/>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4200"/>
              <a:buNone/>
              <a:defRPr sz="4200"/>
            </a:lvl1pPr>
            <a:lvl2pPr lvl="1" rtl="0" algn="ctr">
              <a:lnSpc>
                <a:spcPct val="100000"/>
              </a:lnSpc>
              <a:spcBef>
                <a:spcPts val="0"/>
              </a:spcBef>
              <a:spcAft>
                <a:spcPts val="0"/>
              </a:spcAft>
              <a:buSzPts val="4200"/>
              <a:buNone/>
              <a:defRPr sz="4200"/>
            </a:lvl2pPr>
            <a:lvl3pPr lvl="2" rtl="0" algn="ctr">
              <a:lnSpc>
                <a:spcPct val="100000"/>
              </a:lnSpc>
              <a:spcBef>
                <a:spcPts val="0"/>
              </a:spcBef>
              <a:spcAft>
                <a:spcPts val="0"/>
              </a:spcAft>
              <a:buSzPts val="4200"/>
              <a:buNone/>
              <a:defRPr sz="4200"/>
            </a:lvl3pPr>
            <a:lvl4pPr lvl="3" rtl="0" algn="ctr">
              <a:lnSpc>
                <a:spcPct val="100000"/>
              </a:lnSpc>
              <a:spcBef>
                <a:spcPts val="0"/>
              </a:spcBef>
              <a:spcAft>
                <a:spcPts val="0"/>
              </a:spcAft>
              <a:buSzPts val="4200"/>
              <a:buNone/>
              <a:defRPr sz="4200"/>
            </a:lvl4pPr>
            <a:lvl5pPr lvl="4" rtl="0" algn="ctr">
              <a:lnSpc>
                <a:spcPct val="100000"/>
              </a:lnSpc>
              <a:spcBef>
                <a:spcPts val="0"/>
              </a:spcBef>
              <a:spcAft>
                <a:spcPts val="0"/>
              </a:spcAft>
              <a:buSzPts val="4200"/>
              <a:buNone/>
              <a:defRPr sz="4200"/>
            </a:lvl5pPr>
            <a:lvl6pPr lvl="5" rtl="0" algn="ctr">
              <a:lnSpc>
                <a:spcPct val="100000"/>
              </a:lnSpc>
              <a:spcBef>
                <a:spcPts val="0"/>
              </a:spcBef>
              <a:spcAft>
                <a:spcPts val="0"/>
              </a:spcAft>
              <a:buSzPts val="4200"/>
              <a:buNone/>
              <a:defRPr sz="4200"/>
            </a:lvl6pPr>
            <a:lvl7pPr lvl="6" rtl="0" algn="ctr">
              <a:lnSpc>
                <a:spcPct val="100000"/>
              </a:lnSpc>
              <a:spcBef>
                <a:spcPts val="0"/>
              </a:spcBef>
              <a:spcAft>
                <a:spcPts val="0"/>
              </a:spcAft>
              <a:buSzPts val="4200"/>
              <a:buNone/>
              <a:defRPr sz="4200"/>
            </a:lvl7pPr>
            <a:lvl8pPr lvl="7" rtl="0" algn="ctr">
              <a:lnSpc>
                <a:spcPct val="100000"/>
              </a:lnSpc>
              <a:spcBef>
                <a:spcPts val="0"/>
              </a:spcBef>
              <a:spcAft>
                <a:spcPts val="0"/>
              </a:spcAft>
              <a:buSzPts val="4200"/>
              <a:buNone/>
              <a:defRPr sz="4200"/>
            </a:lvl8pPr>
            <a:lvl9pPr lvl="8" rtl="0" algn="ctr">
              <a:lnSpc>
                <a:spcPct val="100000"/>
              </a:lnSpc>
              <a:spcBef>
                <a:spcPts val="0"/>
              </a:spcBef>
              <a:spcAft>
                <a:spcPts val="0"/>
              </a:spcAft>
              <a:buSzPts val="4200"/>
              <a:buNone/>
              <a:defRPr sz="4200"/>
            </a:lvl9pPr>
          </a:lstStyle>
          <a:p/>
        </p:txBody>
      </p:sp>
      <p:sp>
        <p:nvSpPr>
          <p:cNvPr id="111" name="Google Shape;111;p28"/>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12" name="Google Shape;112;p28"/>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1600"/>
              </a:spcBef>
              <a:spcAft>
                <a:spcPts val="0"/>
              </a:spcAft>
              <a:buSzPts val="1400"/>
              <a:buChar char="○"/>
              <a:defRPr/>
            </a:lvl2pPr>
            <a:lvl3pPr indent="-317500" lvl="2" marL="1371600" rtl="0" algn="l">
              <a:lnSpc>
                <a:spcPct val="115000"/>
              </a:lnSpc>
              <a:spcBef>
                <a:spcPts val="1600"/>
              </a:spcBef>
              <a:spcAft>
                <a:spcPts val="0"/>
              </a:spcAft>
              <a:buSzPts val="1400"/>
              <a:buChar char="■"/>
              <a:defRPr/>
            </a:lvl3pPr>
            <a:lvl4pPr indent="-317500" lvl="3" marL="1828800" rtl="0" algn="l">
              <a:lnSpc>
                <a:spcPct val="115000"/>
              </a:lnSpc>
              <a:spcBef>
                <a:spcPts val="1600"/>
              </a:spcBef>
              <a:spcAft>
                <a:spcPts val="0"/>
              </a:spcAft>
              <a:buSzPts val="1400"/>
              <a:buChar char="●"/>
              <a:defRPr/>
            </a:lvl4pPr>
            <a:lvl5pPr indent="-317500" lvl="4" marL="2286000" rtl="0" algn="l">
              <a:lnSpc>
                <a:spcPct val="115000"/>
              </a:lnSpc>
              <a:spcBef>
                <a:spcPts val="1600"/>
              </a:spcBef>
              <a:spcAft>
                <a:spcPts val="0"/>
              </a:spcAft>
              <a:buSzPts val="1400"/>
              <a:buChar char="○"/>
              <a:defRPr/>
            </a:lvl5pPr>
            <a:lvl6pPr indent="-317500" lvl="5" marL="2743200" rtl="0" algn="l">
              <a:lnSpc>
                <a:spcPct val="115000"/>
              </a:lnSpc>
              <a:spcBef>
                <a:spcPts val="1600"/>
              </a:spcBef>
              <a:spcAft>
                <a:spcPts val="0"/>
              </a:spcAft>
              <a:buSzPts val="1400"/>
              <a:buChar char="■"/>
              <a:defRPr/>
            </a:lvl6pPr>
            <a:lvl7pPr indent="-317500" lvl="6" marL="3200400" rtl="0" algn="l">
              <a:lnSpc>
                <a:spcPct val="115000"/>
              </a:lnSpc>
              <a:spcBef>
                <a:spcPts val="1600"/>
              </a:spcBef>
              <a:spcAft>
                <a:spcPts val="0"/>
              </a:spcAft>
              <a:buSzPts val="1400"/>
              <a:buChar char="●"/>
              <a:defRPr/>
            </a:lvl7pPr>
            <a:lvl8pPr indent="-317500" lvl="7" marL="3657600" rtl="0" algn="l">
              <a:lnSpc>
                <a:spcPct val="115000"/>
              </a:lnSpc>
              <a:spcBef>
                <a:spcPts val="1600"/>
              </a:spcBef>
              <a:spcAft>
                <a:spcPts val="0"/>
              </a:spcAft>
              <a:buSzPts val="1400"/>
              <a:buChar char="○"/>
              <a:defRPr/>
            </a:lvl8pPr>
            <a:lvl9pPr indent="-317500" lvl="8" marL="4114800" rtl="0" algn="l">
              <a:lnSpc>
                <a:spcPct val="115000"/>
              </a:lnSpc>
              <a:spcBef>
                <a:spcPts val="1600"/>
              </a:spcBef>
              <a:spcAft>
                <a:spcPts val="1600"/>
              </a:spcAft>
              <a:buSzPts val="1400"/>
              <a:buChar char="■"/>
              <a:defRPr/>
            </a:lvl9pPr>
          </a:lstStyle>
          <a:p/>
        </p:txBody>
      </p:sp>
      <p:sp>
        <p:nvSpPr>
          <p:cNvPr id="113" name="Google Shape;113;p2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14" name="Shape 114"/>
        <p:cNvGrpSpPr/>
        <p:nvPr/>
      </p:nvGrpSpPr>
      <p:grpSpPr>
        <a:xfrm>
          <a:off x="0" y="0"/>
          <a:ext cx="0" cy="0"/>
          <a:chOff x="0" y="0"/>
          <a:chExt cx="0" cy="0"/>
        </a:xfrm>
      </p:grpSpPr>
      <p:sp>
        <p:nvSpPr>
          <p:cNvPr id="115" name="Google Shape;115;p2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116" name="Google Shape;116;p2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1600"/>
              </a:spcBef>
              <a:spcAft>
                <a:spcPts val="0"/>
              </a:spcAft>
              <a:buSzPts val="1400"/>
              <a:buChar char="○"/>
              <a:defRPr/>
            </a:lvl2pPr>
            <a:lvl3pPr indent="-317500" lvl="2" marL="1371600" rtl="0" algn="l">
              <a:lnSpc>
                <a:spcPct val="115000"/>
              </a:lnSpc>
              <a:spcBef>
                <a:spcPts val="1600"/>
              </a:spcBef>
              <a:spcAft>
                <a:spcPts val="0"/>
              </a:spcAft>
              <a:buSzPts val="1400"/>
              <a:buChar char="■"/>
              <a:defRPr/>
            </a:lvl3pPr>
            <a:lvl4pPr indent="-317500" lvl="3" marL="1828800" rtl="0" algn="l">
              <a:lnSpc>
                <a:spcPct val="115000"/>
              </a:lnSpc>
              <a:spcBef>
                <a:spcPts val="1600"/>
              </a:spcBef>
              <a:spcAft>
                <a:spcPts val="0"/>
              </a:spcAft>
              <a:buSzPts val="1400"/>
              <a:buChar char="●"/>
              <a:defRPr/>
            </a:lvl4pPr>
            <a:lvl5pPr indent="-317500" lvl="4" marL="2286000" rtl="0" algn="l">
              <a:lnSpc>
                <a:spcPct val="115000"/>
              </a:lnSpc>
              <a:spcBef>
                <a:spcPts val="1600"/>
              </a:spcBef>
              <a:spcAft>
                <a:spcPts val="0"/>
              </a:spcAft>
              <a:buSzPts val="1400"/>
              <a:buChar char="○"/>
              <a:defRPr/>
            </a:lvl5pPr>
            <a:lvl6pPr indent="-317500" lvl="5" marL="2743200" rtl="0" algn="l">
              <a:lnSpc>
                <a:spcPct val="115000"/>
              </a:lnSpc>
              <a:spcBef>
                <a:spcPts val="1600"/>
              </a:spcBef>
              <a:spcAft>
                <a:spcPts val="0"/>
              </a:spcAft>
              <a:buSzPts val="1400"/>
              <a:buChar char="■"/>
              <a:defRPr/>
            </a:lvl6pPr>
            <a:lvl7pPr indent="-317500" lvl="6" marL="3200400" rtl="0" algn="l">
              <a:lnSpc>
                <a:spcPct val="115000"/>
              </a:lnSpc>
              <a:spcBef>
                <a:spcPts val="1600"/>
              </a:spcBef>
              <a:spcAft>
                <a:spcPts val="0"/>
              </a:spcAft>
              <a:buSzPts val="1400"/>
              <a:buChar char="●"/>
              <a:defRPr/>
            </a:lvl7pPr>
            <a:lvl8pPr indent="-317500" lvl="7" marL="3657600" rtl="0" algn="l">
              <a:lnSpc>
                <a:spcPct val="115000"/>
              </a:lnSpc>
              <a:spcBef>
                <a:spcPts val="1600"/>
              </a:spcBef>
              <a:spcAft>
                <a:spcPts val="0"/>
              </a:spcAft>
              <a:buSzPts val="1400"/>
              <a:buChar char="○"/>
              <a:defRPr/>
            </a:lvl8pPr>
            <a:lvl9pPr indent="-317500" lvl="8" marL="4114800" rtl="0" algn="l">
              <a:lnSpc>
                <a:spcPct val="115000"/>
              </a:lnSpc>
              <a:spcBef>
                <a:spcPts val="1600"/>
              </a:spcBef>
              <a:spcAft>
                <a:spcPts val="1600"/>
              </a:spcAft>
              <a:buSzPts val="1400"/>
              <a:buChar char="■"/>
              <a:defRPr/>
            </a:lvl9pPr>
          </a:lstStyle>
          <a:p/>
        </p:txBody>
      </p:sp>
      <p:sp>
        <p:nvSpPr>
          <p:cNvPr id="117" name="Google Shape;117;p2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18" name="Shape 118"/>
        <p:cNvGrpSpPr/>
        <p:nvPr/>
      </p:nvGrpSpPr>
      <p:grpSpPr>
        <a:xfrm>
          <a:off x="0" y="0"/>
          <a:ext cx="0" cy="0"/>
          <a:chOff x="0" y="0"/>
          <a:chExt cx="0" cy="0"/>
        </a:xfrm>
      </p:grpSpPr>
      <p:sp>
        <p:nvSpPr>
          <p:cNvPr id="119" name="Google Shape;119;p3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120" name="Google Shape;120;p30"/>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1600"/>
              </a:spcBef>
              <a:spcAft>
                <a:spcPts val="0"/>
              </a:spcAft>
              <a:buSzPts val="1200"/>
              <a:buChar char="○"/>
              <a:defRPr sz="1200"/>
            </a:lvl2pPr>
            <a:lvl3pPr indent="-304800" lvl="2" marL="1371600" rtl="0" algn="l">
              <a:lnSpc>
                <a:spcPct val="115000"/>
              </a:lnSpc>
              <a:spcBef>
                <a:spcPts val="1600"/>
              </a:spcBef>
              <a:spcAft>
                <a:spcPts val="0"/>
              </a:spcAft>
              <a:buSzPts val="1200"/>
              <a:buChar char="■"/>
              <a:defRPr sz="1200"/>
            </a:lvl3pPr>
            <a:lvl4pPr indent="-304800" lvl="3" marL="1828800" rtl="0" algn="l">
              <a:lnSpc>
                <a:spcPct val="115000"/>
              </a:lnSpc>
              <a:spcBef>
                <a:spcPts val="1600"/>
              </a:spcBef>
              <a:spcAft>
                <a:spcPts val="0"/>
              </a:spcAft>
              <a:buSzPts val="1200"/>
              <a:buChar char="●"/>
              <a:defRPr sz="1200"/>
            </a:lvl4pPr>
            <a:lvl5pPr indent="-304800" lvl="4" marL="2286000" rtl="0" algn="l">
              <a:lnSpc>
                <a:spcPct val="115000"/>
              </a:lnSpc>
              <a:spcBef>
                <a:spcPts val="1600"/>
              </a:spcBef>
              <a:spcAft>
                <a:spcPts val="0"/>
              </a:spcAft>
              <a:buSzPts val="1200"/>
              <a:buChar char="○"/>
              <a:defRPr sz="1200"/>
            </a:lvl5pPr>
            <a:lvl6pPr indent="-304800" lvl="5" marL="2743200" rtl="0" algn="l">
              <a:lnSpc>
                <a:spcPct val="115000"/>
              </a:lnSpc>
              <a:spcBef>
                <a:spcPts val="1600"/>
              </a:spcBef>
              <a:spcAft>
                <a:spcPts val="0"/>
              </a:spcAft>
              <a:buSzPts val="1200"/>
              <a:buChar char="■"/>
              <a:defRPr sz="1200"/>
            </a:lvl6pPr>
            <a:lvl7pPr indent="-304800" lvl="6" marL="3200400" rtl="0" algn="l">
              <a:lnSpc>
                <a:spcPct val="115000"/>
              </a:lnSpc>
              <a:spcBef>
                <a:spcPts val="1600"/>
              </a:spcBef>
              <a:spcAft>
                <a:spcPts val="0"/>
              </a:spcAft>
              <a:buSzPts val="1200"/>
              <a:buChar char="●"/>
              <a:defRPr sz="1200"/>
            </a:lvl7pPr>
            <a:lvl8pPr indent="-304800" lvl="7" marL="3657600" rtl="0" algn="l">
              <a:lnSpc>
                <a:spcPct val="115000"/>
              </a:lnSpc>
              <a:spcBef>
                <a:spcPts val="1600"/>
              </a:spcBef>
              <a:spcAft>
                <a:spcPts val="0"/>
              </a:spcAft>
              <a:buSzPts val="1200"/>
              <a:buChar char="○"/>
              <a:defRPr sz="1200"/>
            </a:lvl8pPr>
            <a:lvl9pPr indent="-304800" lvl="8" marL="4114800" rtl="0" algn="l">
              <a:lnSpc>
                <a:spcPct val="115000"/>
              </a:lnSpc>
              <a:spcBef>
                <a:spcPts val="1600"/>
              </a:spcBef>
              <a:spcAft>
                <a:spcPts val="1600"/>
              </a:spcAft>
              <a:buSzPts val="1200"/>
              <a:buChar char="■"/>
              <a:defRPr sz="1200"/>
            </a:lvl9pPr>
          </a:lstStyle>
          <a:p/>
        </p:txBody>
      </p:sp>
      <p:sp>
        <p:nvSpPr>
          <p:cNvPr id="121" name="Google Shape;121;p30"/>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1600"/>
              </a:spcBef>
              <a:spcAft>
                <a:spcPts val="0"/>
              </a:spcAft>
              <a:buSzPts val="1200"/>
              <a:buChar char="○"/>
              <a:defRPr sz="1200"/>
            </a:lvl2pPr>
            <a:lvl3pPr indent="-304800" lvl="2" marL="1371600" rtl="0" algn="l">
              <a:lnSpc>
                <a:spcPct val="115000"/>
              </a:lnSpc>
              <a:spcBef>
                <a:spcPts val="1600"/>
              </a:spcBef>
              <a:spcAft>
                <a:spcPts val="0"/>
              </a:spcAft>
              <a:buSzPts val="1200"/>
              <a:buChar char="■"/>
              <a:defRPr sz="1200"/>
            </a:lvl3pPr>
            <a:lvl4pPr indent="-304800" lvl="3" marL="1828800" rtl="0" algn="l">
              <a:lnSpc>
                <a:spcPct val="115000"/>
              </a:lnSpc>
              <a:spcBef>
                <a:spcPts val="1600"/>
              </a:spcBef>
              <a:spcAft>
                <a:spcPts val="0"/>
              </a:spcAft>
              <a:buSzPts val="1200"/>
              <a:buChar char="●"/>
              <a:defRPr sz="1200"/>
            </a:lvl4pPr>
            <a:lvl5pPr indent="-304800" lvl="4" marL="2286000" rtl="0" algn="l">
              <a:lnSpc>
                <a:spcPct val="115000"/>
              </a:lnSpc>
              <a:spcBef>
                <a:spcPts val="1600"/>
              </a:spcBef>
              <a:spcAft>
                <a:spcPts val="0"/>
              </a:spcAft>
              <a:buSzPts val="1200"/>
              <a:buChar char="○"/>
              <a:defRPr sz="1200"/>
            </a:lvl5pPr>
            <a:lvl6pPr indent="-304800" lvl="5" marL="2743200" rtl="0" algn="l">
              <a:lnSpc>
                <a:spcPct val="115000"/>
              </a:lnSpc>
              <a:spcBef>
                <a:spcPts val="1600"/>
              </a:spcBef>
              <a:spcAft>
                <a:spcPts val="0"/>
              </a:spcAft>
              <a:buSzPts val="1200"/>
              <a:buChar char="■"/>
              <a:defRPr sz="1200"/>
            </a:lvl6pPr>
            <a:lvl7pPr indent="-304800" lvl="6" marL="3200400" rtl="0" algn="l">
              <a:lnSpc>
                <a:spcPct val="115000"/>
              </a:lnSpc>
              <a:spcBef>
                <a:spcPts val="1600"/>
              </a:spcBef>
              <a:spcAft>
                <a:spcPts val="0"/>
              </a:spcAft>
              <a:buSzPts val="1200"/>
              <a:buChar char="●"/>
              <a:defRPr sz="1200"/>
            </a:lvl7pPr>
            <a:lvl8pPr indent="-304800" lvl="7" marL="3657600" rtl="0" algn="l">
              <a:lnSpc>
                <a:spcPct val="115000"/>
              </a:lnSpc>
              <a:spcBef>
                <a:spcPts val="1600"/>
              </a:spcBef>
              <a:spcAft>
                <a:spcPts val="0"/>
              </a:spcAft>
              <a:buSzPts val="1200"/>
              <a:buChar char="○"/>
              <a:defRPr sz="1200"/>
            </a:lvl8pPr>
            <a:lvl9pPr indent="-304800" lvl="8" marL="4114800" rtl="0" algn="l">
              <a:lnSpc>
                <a:spcPct val="115000"/>
              </a:lnSpc>
              <a:spcBef>
                <a:spcPts val="1600"/>
              </a:spcBef>
              <a:spcAft>
                <a:spcPts val="1600"/>
              </a:spcAft>
              <a:buSzPts val="1200"/>
              <a:buChar char="■"/>
              <a:defRPr sz="1200"/>
            </a:lvl9pPr>
          </a:lstStyle>
          <a:p/>
        </p:txBody>
      </p:sp>
      <p:sp>
        <p:nvSpPr>
          <p:cNvPr id="122" name="Google Shape;122;p3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23" name="Shape 123"/>
        <p:cNvGrpSpPr/>
        <p:nvPr/>
      </p:nvGrpSpPr>
      <p:grpSpPr>
        <a:xfrm>
          <a:off x="0" y="0"/>
          <a:ext cx="0" cy="0"/>
          <a:chOff x="0" y="0"/>
          <a:chExt cx="0" cy="0"/>
        </a:xfrm>
      </p:grpSpPr>
      <p:sp>
        <p:nvSpPr>
          <p:cNvPr id="124" name="Google Shape;124;p3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125" name="Google Shape;125;p3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26" name="Shape 126"/>
        <p:cNvGrpSpPr/>
        <p:nvPr/>
      </p:nvGrpSpPr>
      <p:grpSpPr>
        <a:xfrm>
          <a:off x="0" y="0"/>
          <a:ext cx="0" cy="0"/>
          <a:chOff x="0" y="0"/>
          <a:chExt cx="0" cy="0"/>
        </a:xfrm>
      </p:grpSpPr>
      <p:sp>
        <p:nvSpPr>
          <p:cNvPr id="127" name="Google Shape;127;p32"/>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SzPts val="2400"/>
              <a:buNone/>
              <a:defRPr sz="2400"/>
            </a:lvl1pPr>
            <a:lvl2pPr lvl="1" rtl="0" algn="l">
              <a:lnSpc>
                <a:spcPct val="100000"/>
              </a:lnSpc>
              <a:spcBef>
                <a:spcPts val="0"/>
              </a:spcBef>
              <a:spcAft>
                <a:spcPts val="0"/>
              </a:spcAft>
              <a:buSzPts val="2400"/>
              <a:buNone/>
              <a:defRPr sz="2400"/>
            </a:lvl2pPr>
            <a:lvl3pPr lvl="2" rtl="0" algn="l">
              <a:lnSpc>
                <a:spcPct val="100000"/>
              </a:lnSpc>
              <a:spcBef>
                <a:spcPts val="0"/>
              </a:spcBef>
              <a:spcAft>
                <a:spcPts val="0"/>
              </a:spcAft>
              <a:buSzPts val="2400"/>
              <a:buNone/>
              <a:defRPr sz="2400"/>
            </a:lvl3pPr>
            <a:lvl4pPr lvl="3" rtl="0" algn="l">
              <a:lnSpc>
                <a:spcPct val="100000"/>
              </a:lnSpc>
              <a:spcBef>
                <a:spcPts val="0"/>
              </a:spcBef>
              <a:spcAft>
                <a:spcPts val="0"/>
              </a:spcAft>
              <a:buSzPts val="2400"/>
              <a:buNone/>
              <a:defRPr sz="2400"/>
            </a:lvl4pPr>
            <a:lvl5pPr lvl="4" rtl="0" algn="l">
              <a:lnSpc>
                <a:spcPct val="100000"/>
              </a:lnSpc>
              <a:spcBef>
                <a:spcPts val="0"/>
              </a:spcBef>
              <a:spcAft>
                <a:spcPts val="0"/>
              </a:spcAft>
              <a:buSzPts val="2400"/>
              <a:buNone/>
              <a:defRPr sz="2400"/>
            </a:lvl5pPr>
            <a:lvl6pPr lvl="5" rtl="0" algn="l">
              <a:lnSpc>
                <a:spcPct val="100000"/>
              </a:lnSpc>
              <a:spcBef>
                <a:spcPts val="0"/>
              </a:spcBef>
              <a:spcAft>
                <a:spcPts val="0"/>
              </a:spcAft>
              <a:buSzPts val="2400"/>
              <a:buNone/>
              <a:defRPr sz="2400"/>
            </a:lvl6pPr>
            <a:lvl7pPr lvl="6" rtl="0" algn="l">
              <a:lnSpc>
                <a:spcPct val="100000"/>
              </a:lnSpc>
              <a:spcBef>
                <a:spcPts val="0"/>
              </a:spcBef>
              <a:spcAft>
                <a:spcPts val="0"/>
              </a:spcAft>
              <a:buSzPts val="2400"/>
              <a:buNone/>
              <a:defRPr sz="2400"/>
            </a:lvl7pPr>
            <a:lvl8pPr lvl="7" rtl="0" algn="l">
              <a:lnSpc>
                <a:spcPct val="100000"/>
              </a:lnSpc>
              <a:spcBef>
                <a:spcPts val="0"/>
              </a:spcBef>
              <a:spcAft>
                <a:spcPts val="0"/>
              </a:spcAft>
              <a:buSzPts val="2400"/>
              <a:buNone/>
              <a:defRPr sz="2400"/>
            </a:lvl8pPr>
            <a:lvl9pPr lvl="8" rtl="0" algn="l">
              <a:lnSpc>
                <a:spcPct val="100000"/>
              </a:lnSpc>
              <a:spcBef>
                <a:spcPts val="0"/>
              </a:spcBef>
              <a:spcAft>
                <a:spcPts val="0"/>
              </a:spcAft>
              <a:buSzPts val="2400"/>
              <a:buNone/>
              <a:defRPr sz="2400"/>
            </a:lvl9pPr>
          </a:lstStyle>
          <a:p/>
        </p:txBody>
      </p:sp>
      <p:sp>
        <p:nvSpPr>
          <p:cNvPr id="128" name="Google Shape;128;p32"/>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rtl="0" algn="l">
              <a:lnSpc>
                <a:spcPct val="115000"/>
              </a:lnSpc>
              <a:spcBef>
                <a:spcPts val="0"/>
              </a:spcBef>
              <a:spcAft>
                <a:spcPts val="0"/>
              </a:spcAft>
              <a:buSzPts val="1200"/>
              <a:buChar char="●"/>
              <a:defRPr sz="1200"/>
            </a:lvl1pPr>
            <a:lvl2pPr indent="-304800" lvl="1" marL="914400" rtl="0" algn="l">
              <a:lnSpc>
                <a:spcPct val="115000"/>
              </a:lnSpc>
              <a:spcBef>
                <a:spcPts val="1600"/>
              </a:spcBef>
              <a:spcAft>
                <a:spcPts val="0"/>
              </a:spcAft>
              <a:buSzPts val="1200"/>
              <a:buChar char="○"/>
              <a:defRPr sz="1200"/>
            </a:lvl2pPr>
            <a:lvl3pPr indent="-304800" lvl="2" marL="1371600" rtl="0" algn="l">
              <a:lnSpc>
                <a:spcPct val="115000"/>
              </a:lnSpc>
              <a:spcBef>
                <a:spcPts val="1600"/>
              </a:spcBef>
              <a:spcAft>
                <a:spcPts val="0"/>
              </a:spcAft>
              <a:buSzPts val="1200"/>
              <a:buChar char="■"/>
              <a:defRPr sz="1200"/>
            </a:lvl3pPr>
            <a:lvl4pPr indent="-304800" lvl="3" marL="1828800" rtl="0" algn="l">
              <a:lnSpc>
                <a:spcPct val="115000"/>
              </a:lnSpc>
              <a:spcBef>
                <a:spcPts val="1600"/>
              </a:spcBef>
              <a:spcAft>
                <a:spcPts val="0"/>
              </a:spcAft>
              <a:buSzPts val="1200"/>
              <a:buChar char="●"/>
              <a:defRPr sz="1200"/>
            </a:lvl4pPr>
            <a:lvl5pPr indent="-304800" lvl="4" marL="2286000" rtl="0" algn="l">
              <a:lnSpc>
                <a:spcPct val="115000"/>
              </a:lnSpc>
              <a:spcBef>
                <a:spcPts val="1600"/>
              </a:spcBef>
              <a:spcAft>
                <a:spcPts val="0"/>
              </a:spcAft>
              <a:buSzPts val="1200"/>
              <a:buChar char="○"/>
              <a:defRPr sz="1200"/>
            </a:lvl5pPr>
            <a:lvl6pPr indent="-304800" lvl="5" marL="2743200" rtl="0" algn="l">
              <a:lnSpc>
                <a:spcPct val="115000"/>
              </a:lnSpc>
              <a:spcBef>
                <a:spcPts val="1600"/>
              </a:spcBef>
              <a:spcAft>
                <a:spcPts val="0"/>
              </a:spcAft>
              <a:buSzPts val="1200"/>
              <a:buChar char="■"/>
              <a:defRPr sz="1200"/>
            </a:lvl6pPr>
            <a:lvl7pPr indent="-304800" lvl="6" marL="3200400" rtl="0" algn="l">
              <a:lnSpc>
                <a:spcPct val="115000"/>
              </a:lnSpc>
              <a:spcBef>
                <a:spcPts val="1600"/>
              </a:spcBef>
              <a:spcAft>
                <a:spcPts val="0"/>
              </a:spcAft>
              <a:buSzPts val="1200"/>
              <a:buChar char="●"/>
              <a:defRPr sz="1200"/>
            </a:lvl7pPr>
            <a:lvl8pPr indent="-304800" lvl="7" marL="3657600" rtl="0" algn="l">
              <a:lnSpc>
                <a:spcPct val="115000"/>
              </a:lnSpc>
              <a:spcBef>
                <a:spcPts val="1600"/>
              </a:spcBef>
              <a:spcAft>
                <a:spcPts val="0"/>
              </a:spcAft>
              <a:buSzPts val="1200"/>
              <a:buChar char="○"/>
              <a:defRPr sz="1200"/>
            </a:lvl8pPr>
            <a:lvl9pPr indent="-304800" lvl="8" marL="4114800" rtl="0" algn="l">
              <a:lnSpc>
                <a:spcPct val="115000"/>
              </a:lnSpc>
              <a:spcBef>
                <a:spcPts val="1600"/>
              </a:spcBef>
              <a:spcAft>
                <a:spcPts val="1600"/>
              </a:spcAft>
              <a:buSzPts val="1200"/>
              <a:buChar char="■"/>
              <a:defRPr sz="1200"/>
            </a:lvl9pPr>
          </a:lstStyle>
          <a:p/>
        </p:txBody>
      </p:sp>
      <p:sp>
        <p:nvSpPr>
          <p:cNvPr id="129" name="Google Shape;129;p3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8" name="Shape 18"/>
        <p:cNvGrpSpPr/>
        <p:nvPr/>
      </p:nvGrpSpPr>
      <p:grpSpPr>
        <a:xfrm>
          <a:off x="0" y="0"/>
          <a:ext cx="0" cy="0"/>
          <a:chOff x="0" y="0"/>
          <a:chExt cx="0" cy="0"/>
        </a:xfrm>
      </p:grpSpPr>
      <p:sp>
        <p:nvSpPr>
          <p:cNvPr id="19" name="Google Shape;19;p4"/>
          <p:cNvSpPr/>
          <p:nvPr/>
        </p:nvSpPr>
        <p:spPr>
          <a:xfrm>
            <a:off x="4572000" y="-125"/>
            <a:ext cx="4572000" cy="5143500"/>
          </a:xfrm>
          <a:prstGeom prst="rect">
            <a:avLst/>
          </a:prstGeom>
          <a:solidFill>
            <a:srgbClr val="F2F6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 name="Google Shape;20;p4"/>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21" name="Google Shape;21;p4"/>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22" name="Google Shape;22;p4"/>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23" name="Google Shape;23;p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30" name="Shape 130"/>
        <p:cNvGrpSpPr/>
        <p:nvPr/>
      </p:nvGrpSpPr>
      <p:grpSpPr>
        <a:xfrm>
          <a:off x="0" y="0"/>
          <a:ext cx="0" cy="0"/>
          <a:chOff x="0" y="0"/>
          <a:chExt cx="0" cy="0"/>
        </a:xfrm>
      </p:grpSpPr>
      <p:sp>
        <p:nvSpPr>
          <p:cNvPr id="131" name="Google Shape;131;p33"/>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4800"/>
              <a:buNone/>
              <a:defRPr sz="4800"/>
            </a:lvl1pPr>
            <a:lvl2pPr lvl="1" rtl="0" algn="l">
              <a:lnSpc>
                <a:spcPct val="100000"/>
              </a:lnSpc>
              <a:spcBef>
                <a:spcPts val="0"/>
              </a:spcBef>
              <a:spcAft>
                <a:spcPts val="0"/>
              </a:spcAft>
              <a:buSzPts val="4800"/>
              <a:buNone/>
              <a:defRPr sz="4800"/>
            </a:lvl2pPr>
            <a:lvl3pPr lvl="2" rtl="0" algn="l">
              <a:lnSpc>
                <a:spcPct val="100000"/>
              </a:lnSpc>
              <a:spcBef>
                <a:spcPts val="0"/>
              </a:spcBef>
              <a:spcAft>
                <a:spcPts val="0"/>
              </a:spcAft>
              <a:buSzPts val="4800"/>
              <a:buNone/>
              <a:defRPr sz="4800"/>
            </a:lvl3pPr>
            <a:lvl4pPr lvl="3" rtl="0" algn="l">
              <a:lnSpc>
                <a:spcPct val="100000"/>
              </a:lnSpc>
              <a:spcBef>
                <a:spcPts val="0"/>
              </a:spcBef>
              <a:spcAft>
                <a:spcPts val="0"/>
              </a:spcAft>
              <a:buSzPts val="4800"/>
              <a:buNone/>
              <a:defRPr sz="4800"/>
            </a:lvl4pPr>
            <a:lvl5pPr lvl="4" rtl="0" algn="l">
              <a:lnSpc>
                <a:spcPct val="100000"/>
              </a:lnSpc>
              <a:spcBef>
                <a:spcPts val="0"/>
              </a:spcBef>
              <a:spcAft>
                <a:spcPts val="0"/>
              </a:spcAft>
              <a:buSzPts val="4800"/>
              <a:buNone/>
              <a:defRPr sz="4800"/>
            </a:lvl5pPr>
            <a:lvl6pPr lvl="5" rtl="0" algn="l">
              <a:lnSpc>
                <a:spcPct val="100000"/>
              </a:lnSpc>
              <a:spcBef>
                <a:spcPts val="0"/>
              </a:spcBef>
              <a:spcAft>
                <a:spcPts val="0"/>
              </a:spcAft>
              <a:buSzPts val="4800"/>
              <a:buNone/>
              <a:defRPr sz="4800"/>
            </a:lvl6pPr>
            <a:lvl7pPr lvl="6" rtl="0" algn="l">
              <a:lnSpc>
                <a:spcPct val="100000"/>
              </a:lnSpc>
              <a:spcBef>
                <a:spcPts val="0"/>
              </a:spcBef>
              <a:spcAft>
                <a:spcPts val="0"/>
              </a:spcAft>
              <a:buSzPts val="4800"/>
              <a:buNone/>
              <a:defRPr sz="4800"/>
            </a:lvl7pPr>
            <a:lvl8pPr lvl="7" rtl="0" algn="l">
              <a:lnSpc>
                <a:spcPct val="100000"/>
              </a:lnSpc>
              <a:spcBef>
                <a:spcPts val="0"/>
              </a:spcBef>
              <a:spcAft>
                <a:spcPts val="0"/>
              </a:spcAft>
              <a:buSzPts val="4800"/>
              <a:buNone/>
              <a:defRPr sz="4800"/>
            </a:lvl8pPr>
            <a:lvl9pPr lvl="8" rtl="0" algn="l">
              <a:lnSpc>
                <a:spcPct val="100000"/>
              </a:lnSpc>
              <a:spcBef>
                <a:spcPts val="0"/>
              </a:spcBef>
              <a:spcAft>
                <a:spcPts val="0"/>
              </a:spcAft>
              <a:buSzPts val="4800"/>
              <a:buNone/>
              <a:defRPr sz="4800"/>
            </a:lvl9pPr>
          </a:lstStyle>
          <a:p/>
        </p:txBody>
      </p:sp>
      <p:sp>
        <p:nvSpPr>
          <p:cNvPr id="132" name="Google Shape;132;p3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3" name="Shape 133"/>
        <p:cNvGrpSpPr/>
        <p:nvPr/>
      </p:nvGrpSpPr>
      <p:grpSpPr>
        <a:xfrm>
          <a:off x="0" y="0"/>
          <a:ext cx="0" cy="0"/>
          <a:chOff x="0" y="0"/>
          <a:chExt cx="0" cy="0"/>
        </a:xfrm>
      </p:grpSpPr>
      <p:sp>
        <p:nvSpPr>
          <p:cNvPr id="134" name="Google Shape;134;p34"/>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rtl="0" algn="l">
              <a:lnSpc>
                <a:spcPct val="100000"/>
              </a:lnSpc>
              <a:spcBef>
                <a:spcPts val="0"/>
              </a:spcBef>
              <a:spcAft>
                <a:spcPts val="0"/>
              </a:spcAft>
              <a:buSzPts val="1800"/>
              <a:buNone/>
              <a:defRPr/>
            </a:lvl1pPr>
          </a:lstStyle>
          <a:p/>
        </p:txBody>
      </p:sp>
      <p:sp>
        <p:nvSpPr>
          <p:cNvPr id="135" name="Google Shape;135;p3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36" name="Shape 136"/>
        <p:cNvGrpSpPr/>
        <p:nvPr/>
      </p:nvGrpSpPr>
      <p:grpSpPr>
        <a:xfrm>
          <a:off x="0" y="0"/>
          <a:ext cx="0" cy="0"/>
          <a:chOff x="0" y="0"/>
          <a:chExt cx="0" cy="0"/>
        </a:xfrm>
      </p:grpSpPr>
      <p:sp>
        <p:nvSpPr>
          <p:cNvPr id="137" name="Google Shape;137;p35"/>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12000"/>
              <a:buNone/>
              <a:defRPr sz="12000"/>
            </a:lvl1pPr>
            <a:lvl2pPr lvl="1" rtl="0" algn="ctr">
              <a:lnSpc>
                <a:spcPct val="100000"/>
              </a:lnSpc>
              <a:spcBef>
                <a:spcPts val="0"/>
              </a:spcBef>
              <a:spcAft>
                <a:spcPts val="0"/>
              </a:spcAft>
              <a:buSzPts val="12000"/>
              <a:buNone/>
              <a:defRPr sz="12000"/>
            </a:lvl2pPr>
            <a:lvl3pPr lvl="2" rtl="0" algn="ctr">
              <a:lnSpc>
                <a:spcPct val="100000"/>
              </a:lnSpc>
              <a:spcBef>
                <a:spcPts val="0"/>
              </a:spcBef>
              <a:spcAft>
                <a:spcPts val="0"/>
              </a:spcAft>
              <a:buSzPts val="12000"/>
              <a:buNone/>
              <a:defRPr sz="12000"/>
            </a:lvl3pPr>
            <a:lvl4pPr lvl="3" rtl="0" algn="ctr">
              <a:lnSpc>
                <a:spcPct val="100000"/>
              </a:lnSpc>
              <a:spcBef>
                <a:spcPts val="0"/>
              </a:spcBef>
              <a:spcAft>
                <a:spcPts val="0"/>
              </a:spcAft>
              <a:buSzPts val="12000"/>
              <a:buNone/>
              <a:defRPr sz="12000"/>
            </a:lvl4pPr>
            <a:lvl5pPr lvl="4" rtl="0" algn="ctr">
              <a:lnSpc>
                <a:spcPct val="100000"/>
              </a:lnSpc>
              <a:spcBef>
                <a:spcPts val="0"/>
              </a:spcBef>
              <a:spcAft>
                <a:spcPts val="0"/>
              </a:spcAft>
              <a:buSzPts val="12000"/>
              <a:buNone/>
              <a:defRPr sz="12000"/>
            </a:lvl5pPr>
            <a:lvl6pPr lvl="5" rtl="0" algn="ctr">
              <a:lnSpc>
                <a:spcPct val="100000"/>
              </a:lnSpc>
              <a:spcBef>
                <a:spcPts val="0"/>
              </a:spcBef>
              <a:spcAft>
                <a:spcPts val="0"/>
              </a:spcAft>
              <a:buSzPts val="12000"/>
              <a:buNone/>
              <a:defRPr sz="12000"/>
            </a:lvl6pPr>
            <a:lvl7pPr lvl="6" rtl="0" algn="ctr">
              <a:lnSpc>
                <a:spcPct val="100000"/>
              </a:lnSpc>
              <a:spcBef>
                <a:spcPts val="0"/>
              </a:spcBef>
              <a:spcAft>
                <a:spcPts val="0"/>
              </a:spcAft>
              <a:buSzPts val="12000"/>
              <a:buNone/>
              <a:defRPr sz="12000"/>
            </a:lvl7pPr>
            <a:lvl8pPr lvl="7" rtl="0" algn="ctr">
              <a:lnSpc>
                <a:spcPct val="100000"/>
              </a:lnSpc>
              <a:spcBef>
                <a:spcPts val="0"/>
              </a:spcBef>
              <a:spcAft>
                <a:spcPts val="0"/>
              </a:spcAft>
              <a:buSzPts val="12000"/>
              <a:buNone/>
              <a:defRPr sz="12000"/>
            </a:lvl8pPr>
            <a:lvl9pPr lvl="8" rtl="0" algn="ctr">
              <a:lnSpc>
                <a:spcPct val="100000"/>
              </a:lnSpc>
              <a:spcBef>
                <a:spcPts val="0"/>
              </a:spcBef>
              <a:spcAft>
                <a:spcPts val="0"/>
              </a:spcAft>
              <a:buSzPts val="12000"/>
              <a:buNone/>
              <a:defRPr sz="12000"/>
            </a:lvl9pPr>
          </a:lstStyle>
          <a:p>
            <a:r>
              <a:t>xx%</a:t>
            </a:r>
          </a:p>
        </p:txBody>
      </p:sp>
      <p:sp>
        <p:nvSpPr>
          <p:cNvPr id="138" name="Google Shape;138;p35"/>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rtl="0" algn="ctr">
              <a:lnSpc>
                <a:spcPct val="115000"/>
              </a:lnSpc>
              <a:spcBef>
                <a:spcPts val="0"/>
              </a:spcBef>
              <a:spcAft>
                <a:spcPts val="0"/>
              </a:spcAft>
              <a:buSzPts val="1800"/>
              <a:buChar char="●"/>
              <a:defRPr/>
            </a:lvl1pPr>
            <a:lvl2pPr indent="-317500" lvl="1" marL="914400" rtl="0" algn="ctr">
              <a:lnSpc>
                <a:spcPct val="115000"/>
              </a:lnSpc>
              <a:spcBef>
                <a:spcPts val="1600"/>
              </a:spcBef>
              <a:spcAft>
                <a:spcPts val="0"/>
              </a:spcAft>
              <a:buSzPts val="1400"/>
              <a:buChar char="○"/>
              <a:defRPr/>
            </a:lvl2pPr>
            <a:lvl3pPr indent="-317500" lvl="2" marL="1371600" rtl="0" algn="ctr">
              <a:lnSpc>
                <a:spcPct val="115000"/>
              </a:lnSpc>
              <a:spcBef>
                <a:spcPts val="1600"/>
              </a:spcBef>
              <a:spcAft>
                <a:spcPts val="0"/>
              </a:spcAft>
              <a:buSzPts val="1400"/>
              <a:buChar char="■"/>
              <a:defRPr/>
            </a:lvl3pPr>
            <a:lvl4pPr indent="-317500" lvl="3" marL="1828800" rtl="0" algn="ctr">
              <a:lnSpc>
                <a:spcPct val="115000"/>
              </a:lnSpc>
              <a:spcBef>
                <a:spcPts val="1600"/>
              </a:spcBef>
              <a:spcAft>
                <a:spcPts val="0"/>
              </a:spcAft>
              <a:buSzPts val="1400"/>
              <a:buChar char="●"/>
              <a:defRPr/>
            </a:lvl4pPr>
            <a:lvl5pPr indent="-317500" lvl="4" marL="2286000" rtl="0" algn="ctr">
              <a:lnSpc>
                <a:spcPct val="115000"/>
              </a:lnSpc>
              <a:spcBef>
                <a:spcPts val="1600"/>
              </a:spcBef>
              <a:spcAft>
                <a:spcPts val="0"/>
              </a:spcAft>
              <a:buSzPts val="1400"/>
              <a:buChar char="○"/>
              <a:defRPr/>
            </a:lvl5pPr>
            <a:lvl6pPr indent="-317500" lvl="5" marL="2743200" rtl="0" algn="ctr">
              <a:lnSpc>
                <a:spcPct val="115000"/>
              </a:lnSpc>
              <a:spcBef>
                <a:spcPts val="1600"/>
              </a:spcBef>
              <a:spcAft>
                <a:spcPts val="0"/>
              </a:spcAft>
              <a:buSzPts val="1400"/>
              <a:buChar char="■"/>
              <a:defRPr/>
            </a:lvl6pPr>
            <a:lvl7pPr indent="-317500" lvl="6" marL="3200400" rtl="0" algn="ctr">
              <a:lnSpc>
                <a:spcPct val="115000"/>
              </a:lnSpc>
              <a:spcBef>
                <a:spcPts val="1600"/>
              </a:spcBef>
              <a:spcAft>
                <a:spcPts val="0"/>
              </a:spcAft>
              <a:buSzPts val="1400"/>
              <a:buChar char="●"/>
              <a:defRPr/>
            </a:lvl7pPr>
            <a:lvl8pPr indent="-317500" lvl="7" marL="3657600" rtl="0" algn="ctr">
              <a:lnSpc>
                <a:spcPct val="115000"/>
              </a:lnSpc>
              <a:spcBef>
                <a:spcPts val="1600"/>
              </a:spcBef>
              <a:spcAft>
                <a:spcPts val="0"/>
              </a:spcAft>
              <a:buSzPts val="1400"/>
              <a:buChar char="○"/>
              <a:defRPr/>
            </a:lvl8pPr>
            <a:lvl9pPr indent="-317500" lvl="8" marL="4114800" rtl="0" algn="ctr">
              <a:lnSpc>
                <a:spcPct val="115000"/>
              </a:lnSpc>
              <a:spcBef>
                <a:spcPts val="1600"/>
              </a:spcBef>
              <a:spcAft>
                <a:spcPts val="1600"/>
              </a:spcAft>
              <a:buSzPts val="1400"/>
              <a:buChar char="■"/>
              <a:defRPr/>
            </a:lvl9pPr>
          </a:lstStyle>
          <a:p/>
        </p:txBody>
      </p:sp>
      <p:sp>
        <p:nvSpPr>
          <p:cNvPr id="139" name="Google Shape;139;p3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0" name="Shape 140"/>
        <p:cNvGrpSpPr/>
        <p:nvPr/>
      </p:nvGrpSpPr>
      <p:grpSpPr>
        <a:xfrm>
          <a:off x="0" y="0"/>
          <a:ext cx="0" cy="0"/>
          <a:chOff x="0" y="0"/>
          <a:chExt cx="0" cy="0"/>
        </a:xfrm>
      </p:grpSpPr>
      <p:sp>
        <p:nvSpPr>
          <p:cNvPr id="141" name="Google Shape;141;p3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1">
  <p:cSld name="SECTION_TITLE_AND_DESCRIPTION">
    <p:spTree>
      <p:nvGrpSpPr>
        <p:cNvPr id="142" name="Shape 142"/>
        <p:cNvGrpSpPr/>
        <p:nvPr/>
      </p:nvGrpSpPr>
      <p:grpSpPr>
        <a:xfrm>
          <a:off x="0" y="0"/>
          <a:ext cx="0" cy="0"/>
          <a:chOff x="0" y="0"/>
          <a:chExt cx="0" cy="0"/>
        </a:xfrm>
      </p:grpSpPr>
      <p:sp>
        <p:nvSpPr>
          <p:cNvPr id="143" name="Google Shape;143;p37"/>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 name="Google Shape;144;p37"/>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4200"/>
              <a:buNone/>
              <a:defRPr sz="4200"/>
            </a:lvl1pPr>
            <a:lvl2pPr lvl="1" rtl="0" algn="ctr">
              <a:lnSpc>
                <a:spcPct val="100000"/>
              </a:lnSpc>
              <a:spcBef>
                <a:spcPts val="0"/>
              </a:spcBef>
              <a:spcAft>
                <a:spcPts val="0"/>
              </a:spcAft>
              <a:buSzPts val="4200"/>
              <a:buNone/>
              <a:defRPr sz="4200"/>
            </a:lvl2pPr>
            <a:lvl3pPr lvl="2" rtl="0" algn="ctr">
              <a:lnSpc>
                <a:spcPct val="100000"/>
              </a:lnSpc>
              <a:spcBef>
                <a:spcPts val="0"/>
              </a:spcBef>
              <a:spcAft>
                <a:spcPts val="0"/>
              </a:spcAft>
              <a:buSzPts val="4200"/>
              <a:buNone/>
              <a:defRPr sz="4200"/>
            </a:lvl3pPr>
            <a:lvl4pPr lvl="3" rtl="0" algn="ctr">
              <a:lnSpc>
                <a:spcPct val="100000"/>
              </a:lnSpc>
              <a:spcBef>
                <a:spcPts val="0"/>
              </a:spcBef>
              <a:spcAft>
                <a:spcPts val="0"/>
              </a:spcAft>
              <a:buSzPts val="4200"/>
              <a:buNone/>
              <a:defRPr sz="4200"/>
            </a:lvl4pPr>
            <a:lvl5pPr lvl="4" rtl="0" algn="ctr">
              <a:lnSpc>
                <a:spcPct val="100000"/>
              </a:lnSpc>
              <a:spcBef>
                <a:spcPts val="0"/>
              </a:spcBef>
              <a:spcAft>
                <a:spcPts val="0"/>
              </a:spcAft>
              <a:buSzPts val="4200"/>
              <a:buNone/>
              <a:defRPr sz="4200"/>
            </a:lvl5pPr>
            <a:lvl6pPr lvl="5" rtl="0" algn="ctr">
              <a:lnSpc>
                <a:spcPct val="100000"/>
              </a:lnSpc>
              <a:spcBef>
                <a:spcPts val="0"/>
              </a:spcBef>
              <a:spcAft>
                <a:spcPts val="0"/>
              </a:spcAft>
              <a:buSzPts val="4200"/>
              <a:buNone/>
              <a:defRPr sz="4200"/>
            </a:lvl6pPr>
            <a:lvl7pPr lvl="6" rtl="0" algn="ctr">
              <a:lnSpc>
                <a:spcPct val="100000"/>
              </a:lnSpc>
              <a:spcBef>
                <a:spcPts val="0"/>
              </a:spcBef>
              <a:spcAft>
                <a:spcPts val="0"/>
              </a:spcAft>
              <a:buSzPts val="4200"/>
              <a:buNone/>
              <a:defRPr sz="4200"/>
            </a:lvl7pPr>
            <a:lvl8pPr lvl="7" rtl="0" algn="ctr">
              <a:lnSpc>
                <a:spcPct val="100000"/>
              </a:lnSpc>
              <a:spcBef>
                <a:spcPts val="0"/>
              </a:spcBef>
              <a:spcAft>
                <a:spcPts val="0"/>
              </a:spcAft>
              <a:buSzPts val="4200"/>
              <a:buNone/>
              <a:defRPr sz="4200"/>
            </a:lvl8pPr>
            <a:lvl9pPr lvl="8" rtl="0" algn="ctr">
              <a:lnSpc>
                <a:spcPct val="100000"/>
              </a:lnSpc>
              <a:spcBef>
                <a:spcPts val="0"/>
              </a:spcBef>
              <a:spcAft>
                <a:spcPts val="0"/>
              </a:spcAft>
              <a:buSzPts val="4200"/>
              <a:buNone/>
              <a:defRPr sz="4200"/>
            </a:lvl9pPr>
          </a:lstStyle>
          <a:p/>
        </p:txBody>
      </p:sp>
      <p:sp>
        <p:nvSpPr>
          <p:cNvPr id="145" name="Google Shape;145;p37"/>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46" name="Google Shape;146;p37"/>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1600"/>
              </a:spcBef>
              <a:spcAft>
                <a:spcPts val="0"/>
              </a:spcAft>
              <a:buSzPts val="1400"/>
              <a:buChar char="○"/>
              <a:defRPr/>
            </a:lvl2pPr>
            <a:lvl3pPr indent="-317500" lvl="2" marL="1371600" rtl="0" algn="l">
              <a:lnSpc>
                <a:spcPct val="115000"/>
              </a:lnSpc>
              <a:spcBef>
                <a:spcPts val="1600"/>
              </a:spcBef>
              <a:spcAft>
                <a:spcPts val="0"/>
              </a:spcAft>
              <a:buSzPts val="1400"/>
              <a:buChar char="■"/>
              <a:defRPr/>
            </a:lvl3pPr>
            <a:lvl4pPr indent="-317500" lvl="3" marL="1828800" rtl="0" algn="l">
              <a:lnSpc>
                <a:spcPct val="115000"/>
              </a:lnSpc>
              <a:spcBef>
                <a:spcPts val="1600"/>
              </a:spcBef>
              <a:spcAft>
                <a:spcPts val="0"/>
              </a:spcAft>
              <a:buSzPts val="1400"/>
              <a:buChar char="●"/>
              <a:defRPr/>
            </a:lvl4pPr>
            <a:lvl5pPr indent="-317500" lvl="4" marL="2286000" rtl="0" algn="l">
              <a:lnSpc>
                <a:spcPct val="115000"/>
              </a:lnSpc>
              <a:spcBef>
                <a:spcPts val="1600"/>
              </a:spcBef>
              <a:spcAft>
                <a:spcPts val="0"/>
              </a:spcAft>
              <a:buSzPts val="1400"/>
              <a:buChar char="○"/>
              <a:defRPr/>
            </a:lvl5pPr>
            <a:lvl6pPr indent="-317500" lvl="5" marL="2743200" rtl="0" algn="l">
              <a:lnSpc>
                <a:spcPct val="115000"/>
              </a:lnSpc>
              <a:spcBef>
                <a:spcPts val="1600"/>
              </a:spcBef>
              <a:spcAft>
                <a:spcPts val="0"/>
              </a:spcAft>
              <a:buSzPts val="1400"/>
              <a:buChar char="■"/>
              <a:defRPr/>
            </a:lvl6pPr>
            <a:lvl7pPr indent="-317500" lvl="6" marL="3200400" rtl="0" algn="l">
              <a:lnSpc>
                <a:spcPct val="115000"/>
              </a:lnSpc>
              <a:spcBef>
                <a:spcPts val="1600"/>
              </a:spcBef>
              <a:spcAft>
                <a:spcPts val="0"/>
              </a:spcAft>
              <a:buSzPts val="1400"/>
              <a:buChar char="●"/>
              <a:defRPr/>
            </a:lvl7pPr>
            <a:lvl8pPr indent="-317500" lvl="7" marL="3657600" rtl="0" algn="l">
              <a:lnSpc>
                <a:spcPct val="115000"/>
              </a:lnSpc>
              <a:spcBef>
                <a:spcPts val="1600"/>
              </a:spcBef>
              <a:spcAft>
                <a:spcPts val="0"/>
              </a:spcAft>
              <a:buSzPts val="1400"/>
              <a:buChar char="○"/>
              <a:defRPr/>
            </a:lvl8pPr>
            <a:lvl9pPr indent="-317500" lvl="8" marL="4114800" rtl="0" algn="l">
              <a:lnSpc>
                <a:spcPct val="115000"/>
              </a:lnSpc>
              <a:spcBef>
                <a:spcPts val="1600"/>
              </a:spcBef>
              <a:spcAft>
                <a:spcPts val="1600"/>
              </a:spcAft>
              <a:buSzPts val="1400"/>
              <a:buChar char="■"/>
              <a:defRPr/>
            </a:lvl9pPr>
          </a:lstStyle>
          <a:p/>
        </p:txBody>
      </p:sp>
      <p:sp>
        <p:nvSpPr>
          <p:cNvPr id="147" name="Google Shape;147;p3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 name="Shape 24"/>
        <p:cNvGrpSpPr/>
        <p:nvPr/>
      </p:nvGrpSpPr>
      <p:grpSpPr>
        <a:xfrm>
          <a:off x="0" y="0"/>
          <a:ext cx="0" cy="0"/>
          <a:chOff x="0" y="0"/>
          <a:chExt cx="0" cy="0"/>
        </a:xfrm>
      </p:grpSpPr>
      <p:sp>
        <p:nvSpPr>
          <p:cNvPr id="25" name="Google Shape;25;p5"/>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26" name="Google Shape;26;p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7" name="Shape 27"/>
        <p:cNvGrpSpPr/>
        <p:nvPr/>
      </p:nvGrpSpPr>
      <p:grpSpPr>
        <a:xfrm>
          <a:off x="0" y="0"/>
          <a:ext cx="0" cy="0"/>
          <a:chOff x="0" y="0"/>
          <a:chExt cx="0" cy="0"/>
        </a:xfrm>
      </p:grpSpPr>
      <p:sp>
        <p:nvSpPr>
          <p:cNvPr id="28" name="Google Shape;28;p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9" name="Google Shape;29;p6"/>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0" name="Google Shape;30;p6"/>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1" name="Google Shape;31;p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2" name="Shape 32"/>
        <p:cNvGrpSpPr/>
        <p:nvPr/>
      </p:nvGrpSpPr>
      <p:grpSpPr>
        <a:xfrm>
          <a:off x="0" y="0"/>
          <a:ext cx="0" cy="0"/>
          <a:chOff x="0" y="0"/>
          <a:chExt cx="0" cy="0"/>
        </a:xfrm>
      </p:grpSpPr>
      <p:sp>
        <p:nvSpPr>
          <p:cNvPr id="33" name="Google Shape;33;p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4" name="Google Shape;34;p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5" name="Shape 35"/>
        <p:cNvGrpSpPr/>
        <p:nvPr/>
      </p:nvGrpSpPr>
      <p:grpSpPr>
        <a:xfrm>
          <a:off x="0" y="0"/>
          <a:ext cx="0" cy="0"/>
          <a:chOff x="0" y="0"/>
          <a:chExt cx="0" cy="0"/>
        </a:xfrm>
      </p:grpSpPr>
      <p:sp>
        <p:nvSpPr>
          <p:cNvPr id="36" name="Google Shape;36;p8"/>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7" name="Google Shape;37;p8"/>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8" name="Google Shape;38;p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9" name="Shape 39"/>
        <p:cNvGrpSpPr/>
        <p:nvPr/>
      </p:nvGrpSpPr>
      <p:grpSpPr>
        <a:xfrm>
          <a:off x="0" y="0"/>
          <a:ext cx="0" cy="0"/>
          <a:chOff x="0" y="0"/>
          <a:chExt cx="0" cy="0"/>
        </a:xfrm>
      </p:grpSpPr>
      <p:sp>
        <p:nvSpPr>
          <p:cNvPr id="40" name="Google Shape;40;p9"/>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41" name="Google Shape;41;p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2" name="Shape 42"/>
        <p:cNvGrpSpPr/>
        <p:nvPr/>
      </p:nvGrpSpPr>
      <p:grpSpPr>
        <a:xfrm>
          <a:off x="0" y="0"/>
          <a:ext cx="0" cy="0"/>
          <a:chOff x="0" y="0"/>
          <a:chExt cx="0" cy="0"/>
        </a:xfrm>
      </p:grpSpPr>
      <p:sp>
        <p:nvSpPr>
          <p:cNvPr id="43" name="Google Shape;43;p10"/>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800"/>
              <a:buNone/>
              <a:defRPr/>
            </a:lvl1pPr>
          </a:lstStyle>
          <a:p/>
        </p:txBody>
      </p:sp>
      <p:sp>
        <p:nvSpPr>
          <p:cNvPr id="44" name="Google Shape;44;p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4.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3.xml"/><Relationship Id="rId10" Type="http://schemas.openxmlformats.org/officeDocument/2006/relationships/slideLayout" Target="../slideLayouts/slideLayout32.xml"/><Relationship Id="rId13" Type="http://schemas.openxmlformats.org/officeDocument/2006/relationships/theme" Target="../theme/theme2.xml"/><Relationship Id="rId12" Type="http://schemas.openxmlformats.org/officeDocument/2006/relationships/slideLayout" Target="../slideLayouts/slideLayout34.xml"/><Relationship Id="rId1" Type="http://schemas.openxmlformats.org/officeDocument/2006/relationships/slideLayout" Target="../slideLayouts/slideLayout23.xml"/><Relationship Id="rId2" Type="http://schemas.openxmlformats.org/officeDocument/2006/relationships/slideLayout" Target="../slideLayouts/slideLayout24.xml"/><Relationship Id="rId3" Type="http://schemas.openxmlformats.org/officeDocument/2006/relationships/slideLayout" Target="../slideLayouts/slideLayout25.xml"/><Relationship Id="rId4" Type="http://schemas.openxmlformats.org/officeDocument/2006/relationships/slideLayout" Target="../slideLayouts/slideLayout26.xml"/><Relationship Id="rId9" Type="http://schemas.openxmlformats.org/officeDocument/2006/relationships/slideLayout" Target="../slideLayouts/slideLayout31.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172746"/>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172746"/>
        </a:solidFill>
      </p:bgPr>
    </p:bg>
    <p:spTree>
      <p:nvGrpSpPr>
        <p:cNvPr id="51" name="Shape 51"/>
        <p:cNvGrpSpPr/>
        <p:nvPr/>
      </p:nvGrpSpPr>
      <p:grpSpPr>
        <a:xfrm>
          <a:off x="0" y="0"/>
          <a:ext cx="0" cy="0"/>
          <a:chOff x="0" y="0"/>
          <a:chExt cx="0" cy="0"/>
        </a:xfrm>
      </p:grpSpPr>
      <p:sp>
        <p:nvSpPr>
          <p:cNvPr id="52" name="Google Shape;52;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53" name="Google Shape;53;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54" name="Google Shape;54;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172746"/>
        </a:solidFill>
      </p:bgPr>
    </p:bg>
    <p:spTree>
      <p:nvGrpSpPr>
        <p:cNvPr id="96" name="Shape 96"/>
        <p:cNvGrpSpPr/>
        <p:nvPr/>
      </p:nvGrpSpPr>
      <p:grpSpPr>
        <a:xfrm>
          <a:off x="0" y="0"/>
          <a:ext cx="0" cy="0"/>
          <a:chOff x="0" y="0"/>
          <a:chExt cx="0" cy="0"/>
        </a:xfrm>
      </p:grpSpPr>
      <p:sp>
        <p:nvSpPr>
          <p:cNvPr id="97" name="Google Shape;97;p2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98" name="Google Shape;98;p2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99" name="Google Shape;99;p2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1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2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 Id="rId3" Type="http://schemas.openxmlformats.org/officeDocument/2006/relationships/image" Target="../media/image4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 Id="rId3" Type="http://schemas.openxmlformats.org/officeDocument/2006/relationships/image" Target="../media/image1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 Id="rId3" Type="http://schemas.openxmlformats.org/officeDocument/2006/relationships/image" Target="../media/image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 Id="rId3" Type="http://schemas.openxmlformats.org/officeDocument/2006/relationships/image" Target="../media/image1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 Id="rId3"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 Id="rId3" Type="http://schemas.openxmlformats.org/officeDocument/2006/relationships/image" Target="../media/image1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 Id="rId3" Type="http://schemas.openxmlformats.org/officeDocument/2006/relationships/image" Target="../media/image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 Id="rId3" Type="http://schemas.openxmlformats.org/officeDocument/2006/relationships/image" Target="../media/image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 Id="rId3" Type="http://schemas.openxmlformats.org/officeDocument/2006/relationships/image" Target="../media/image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 Id="rId3" Type="http://schemas.openxmlformats.org/officeDocument/2006/relationships/image" Target="../media/image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xml"/><Relationship Id="rId3" Type="http://schemas.openxmlformats.org/officeDocument/2006/relationships/image" Target="../media/image1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xml"/><Relationship Id="rId3" Type="http://schemas.openxmlformats.org/officeDocument/2006/relationships/image" Target="../media/image1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xml"/><Relationship Id="rId3" Type="http://schemas.openxmlformats.org/officeDocument/2006/relationships/image" Target="../media/image1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8.xml"/><Relationship Id="rId3" Type="http://schemas.openxmlformats.org/officeDocument/2006/relationships/image" Target="../media/image1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9.xml"/><Relationship Id="rId3" Type="http://schemas.openxmlformats.org/officeDocument/2006/relationships/image" Target="../media/image2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0.xml"/><Relationship Id="rId3" Type="http://schemas.openxmlformats.org/officeDocument/2006/relationships/image" Target="../media/image2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1.xml"/><Relationship Id="rId3" Type="http://schemas.openxmlformats.org/officeDocument/2006/relationships/image" Target="../media/image2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2.xml"/><Relationship Id="rId3" Type="http://schemas.openxmlformats.org/officeDocument/2006/relationships/image" Target="../media/image2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3.xml"/><Relationship Id="rId3" Type="http://schemas.openxmlformats.org/officeDocument/2006/relationships/image" Target="../media/image2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4.xml"/><Relationship Id="rId3" Type="http://schemas.openxmlformats.org/officeDocument/2006/relationships/image" Target="../media/image2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5.xml"/><Relationship Id="rId3" Type="http://schemas.openxmlformats.org/officeDocument/2006/relationships/image" Target="../media/image2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6.xml"/><Relationship Id="rId3" Type="http://schemas.openxmlformats.org/officeDocument/2006/relationships/image" Target="../media/image2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7.xml"/><Relationship Id="rId3" Type="http://schemas.openxmlformats.org/officeDocument/2006/relationships/image" Target="../media/image2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8.xml"/><Relationship Id="rId3" Type="http://schemas.openxmlformats.org/officeDocument/2006/relationships/image" Target="../media/image3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9.xml"/><Relationship Id="rId3" Type="http://schemas.openxmlformats.org/officeDocument/2006/relationships/image" Target="../media/image3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0.xml"/><Relationship Id="rId3" Type="http://schemas.openxmlformats.org/officeDocument/2006/relationships/image" Target="../media/image3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1.xml"/><Relationship Id="rId3" Type="http://schemas.openxmlformats.org/officeDocument/2006/relationships/image" Target="../media/image3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2.xml"/><Relationship Id="rId3" Type="http://schemas.openxmlformats.org/officeDocument/2006/relationships/image" Target="../media/image35.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3.xml"/><Relationship Id="rId3" Type="http://schemas.openxmlformats.org/officeDocument/2006/relationships/image" Target="../media/image3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4.xml"/><Relationship Id="rId3" Type="http://schemas.openxmlformats.org/officeDocument/2006/relationships/image" Target="../media/image37.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5.xml"/><Relationship Id="rId3" Type="http://schemas.openxmlformats.org/officeDocument/2006/relationships/image" Target="../media/image3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6.xml"/><Relationship Id="rId3" Type="http://schemas.openxmlformats.org/officeDocument/2006/relationships/image" Target="../media/image38.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7.xml"/><Relationship Id="rId3" Type="http://schemas.openxmlformats.org/officeDocument/2006/relationships/image" Target="../media/image39.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2.xml"/><Relationship Id="rId3" Type="http://schemas.openxmlformats.org/officeDocument/2006/relationships/hyperlink" Target="https://www.w3schools.com/sql/sql_datatypes.asp" TargetMode="External"/><Relationship Id="rId4" Type="http://schemas.openxmlformats.org/officeDocument/2006/relationships/hyperlink" Target="https://dev.mysql.com/doc/refman/8.0/en/data-types.html" TargetMode="Externa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4.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5.xml"/><Relationship Id="rId3" Type="http://schemas.openxmlformats.org/officeDocument/2006/relationships/image" Target="../media/image42.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0.xml"/><Relationship Id="rId3" Type="http://schemas.openxmlformats.org/officeDocument/2006/relationships/image" Target="../media/image41.gif"/></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2.xml"/><Relationship Id="rId3" Type="http://schemas.openxmlformats.org/officeDocument/2006/relationships/image" Target="../media/image40.gif"/></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4.xml"/><Relationship Id="rId3" Type="http://schemas.openxmlformats.org/officeDocument/2006/relationships/image" Target="../media/image45.gif"/></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6.xml"/><Relationship Id="rId3" Type="http://schemas.openxmlformats.org/officeDocument/2006/relationships/image" Target="../media/image43.gif"/></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8.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pic>
        <p:nvPicPr>
          <p:cNvPr id="152" name="Google Shape;152;p38"/>
          <p:cNvPicPr preferRelativeResize="0"/>
          <p:nvPr/>
        </p:nvPicPr>
        <p:blipFill rotWithShape="1">
          <a:blip r:embed="rId3">
            <a:alphaModFix/>
          </a:blip>
          <a:srcRect b="0" l="0" r="0" t="0"/>
          <a:stretch/>
        </p:blipFill>
        <p:spPr>
          <a:xfrm>
            <a:off x="0" y="1635"/>
            <a:ext cx="9144000" cy="5140231"/>
          </a:xfrm>
          <a:prstGeom prst="rect">
            <a:avLst/>
          </a:prstGeom>
          <a:noFill/>
          <a:ln>
            <a:noFill/>
          </a:ln>
        </p:spPr>
      </p:pic>
      <p:sp>
        <p:nvSpPr>
          <p:cNvPr id="153" name="Google Shape;153;p38"/>
          <p:cNvSpPr txBox="1"/>
          <p:nvPr/>
        </p:nvSpPr>
        <p:spPr>
          <a:xfrm>
            <a:off x="4276225" y="1858200"/>
            <a:ext cx="3330000" cy="1427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700"/>
              <a:buFont typeface="Arial"/>
              <a:buNone/>
            </a:pPr>
            <a:r>
              <a:rPr b="1" i="0" lang="en" sz="2400" u="none" cap="none" strike="noStrike">
                <a:solidFill>
                  <a:srgbClr val="EFEFEF"/>
                </a:solidFill>
                <a:latin typeface="Montserrat"/>
                <a:ea typeface="Montserrat"/>
                <a:cs typeface="Montserrat"/>
                <a:sym typeface="Montserrat"/>
              </a:rPr>
              <a:t>Introduction to</a:t>
            </a:r>
            <a:endParaRPr b="1" i="0" sz="3200" u="none" cap="none" strike="noStrike">
              <a:solidFill>
                <a:srgbClr val="EFEFEF"/>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2700"/>
              <a:buFont typeface="Arial"/>
              <a:buNone/>
            </a:pPr>
            <a:r>
              <a:rPr b="1" lang="en" sz="4800">
                <a:solidFill>
                  <a:srgbClr val="EFEFEF"/>
                </a:solidFill>
                <a:latin typeface="Montserrat"/>
                <a:ea typeface="Montserrat"/>
                <a:cs typeface="Montserrat"/>
                <a:sym typeface="Montserrat"/>
              </a:rPr>
              <a:t>DBMS</a:t>
            </a:r>
            <a:endParaRPr b="1" i="0" sz="4800" u="none" cap="none" strike="noStrike">
              <a:solidFill>
                <a:srgbClr val="EFEFEF"/>
              </a:solidFill>
              <a:latin typeface="Montserrat"/>
              <a:ea typeface="Montserrat"/>
              <a:cs typeface="Montserrat"/>
              <a:sym typeface="Montserrat"/>
            </a:endParaRPr>
          </a:p>
        </p:txBody>
      </p:sp>
      <p:pic>
        <p:nvPicPr>
          <p:cNvPr id="154" name="Google Shape;154;p38"/>
          <p:cNvPicPr preferRelativeResize="0"/>
          <p:nvPr/>
        </p:nvPicPr>
        <p:blipFill>
          <a:blip r:embed="rId4">
            <a:alphaModFix/>
          </a:blip>
          <a:stretch>
            <a:fillRect/>
          </a:stretch>
        </p:blipFill>
        <p:spPr>
          <a:xfrm>
            <a:off x="1537775" y="1250813"/>
            <a:ext cx="2641875" cy="2641875"/>
          </a:xfrm>
          <a:prstGeom prst="rect">
            <a:avLst/>
          </a:prstGeom>
          <a:noFill/>
          <a:ln>
            <a:noFill/>
          </a:ln>
        </p:spPr>
      </p:pic>
      <p:sp>
        <p:nvSpPr>
          <p:cNvPr id="155" name="Google Shape;155;p38"/>
          <p:cNvSpPr txBox="1"/>
          <p:nvPr/>
        </p:nvSpPr>
        <p:spPr>
          <a:xfrm>
            <a:off x="2025250" y="3940975"/>
            <a:ext cx="6172200" cy="720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6FF"/>
        </a:solidFill>
      </p:bgPr>
    </p:bg>
    <p:spTree>
      <p:nvGrpSpPr>
        <p:cNvPr id="231" name="Shape 231"/>
        <p:cNvGrpSpPr/>
        <p:nvPr/>
      </p:nvGrpSpPr>
      <p:grpSpPr>
        <a:xfrm>
          <a:off x="0" y="0"/>
          <a:ext cx="0" cy="0"/>
          <a:chOff x="0" y="0"/>
          <a:chExt cx="0" cy="0"/>
        </a:xfrm>
      </p:grpSpPr>
      <p:sp>
        <p:nvSpPr>
          <p:cNvPr id="232" name="Google Shape;232;p47"/>
          <p:cNvSpPr txBox="1"/>
          <p:nvPr>
            <p:ph type="title"/>
          </p:nvPr>
        </p:nvSpPr>
        <p:spPr>
          <a:xfrm>
            <a:off x="182550" y="216425"/>
            <a:ext cx="8730000" cy="685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3200"/>
              <a:buFont typeface="Arial"/>
              <a:buNone/>
            </a:pPr>
            <a:r>
              <a:rPr b="1" lang="en" sz="2500">
                <a:solidFill>
                  <a:srgbClr val="073763"/>
                </a:solidFill>
                <a:latin typeface="Montserrat"/>
                <a:ea typeface="Montserrat"/>
                <a:cs typeface="Montserrat"/>
                <a:sym typeface="Montserrat"/>
              </a:rPr>
              <a:t>Installing MySQL on Windows</a:t>
            </a:r>
            <a:endParaRPr b="1" sz="2500">
              <a:solidFill>
                <a:srgbClr val="073763"/>
              </a:solidFill>
              <a:latin typeface="Montserrat"/>
              <a:ea typeface="Montserrat"/>
              <a:cs typeface="Montserrat"/>
              <a:sym typeface="Montserrat"/>
            </a:endParaRPr>
          </a:p>
        </p:txBody>
      </p:sp>
      <p:sp>
        <p:nvSpPr>
          <p:cNvPr id="233" name="Google Shape;233;p47"/>
          <p:cNvSpPr/>
          <p:nvPr/>
        </p:nvSpPr>
        <p:spPr>
          <a:xfrm>
            <a:off x="-21250" y="4675900"/>
            <a:ext cx="9165300" cy="467700"/>
          </a:xfrm>
          <a:prstGeom prst="rect">
            <a:avLst/>
          </a:prstGeom>
          <a:solidFill>
            <a:srgbClr val="17274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 name="Google Shape;234;p47"/>
          <p:cNvSpPr txBox="1"/>
          <p:nvPr/>
        </p:nvSpPr>
        <p:spPr>
          <a:xfrm>
            <a:off x="593150" y="902225"/>
            <a:ext cx="7922100" cy="34299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lang="en">
                <a:solidFill>
                  <a:srgbClr val="172746"/>
                </a:solidFill>
                <a:latin typeface="Montserrat"/>
                <a:ea typeface="Montserrat"/>
                <a:cs typeface="Montserrat"/>
                <a:sym typeface="Montserrat"/>
              </a:rPr>
              <a:t>Visit the URL below and follow the screenshots.</a:t>
            </a:r>
            <a:endParaRPr>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None/>
            </a:pPr>
            <a:r>
              <a:t/>
            </a:r>
            <a:endParaRPr>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None/>
            </a:pPr>
            <a:r>
              <a:rPr lang="en">
                <a:solidFill>
                  <a:srgbClr val="172746"/>
                </a:solidFill>
                <a:latin typeface="Montserrat"/>
                <a:ea typeface="Montserrat"/>
                <a:cs typeface="Montserrat"/>
                <a:sym typeface="Montserrat"/>
              </a:rPr>
              <a:t>https://dev.mysql.com/downloads/installer/</a:t>
            </a:r>
            <a:endParaRPr>
              <a:solidFill>
                <a:srgbClr val="172746"/>
              </a:solidFill>
              <a:latin typeface="Montserrat"/>
              <a:ea typeface="Montserrat"/>
              <a:cs typeface="Montserrat"/>
              <a:sym typeface="Montserrat"/>
            </a:endParaRPr>
          </a:p>
        </p:txBody>
      </p:sp>
      <p:grpSp>
        <p:nvGrpSpPr>
          <p:cNvPr id="235" name="Google Shape;235;p47"/>
          <p:cNvGrpSpPr/>
          <p:nvPr/>
        </p:nvGrpSpPr>
        <p:grpSpPr>
          <a:xfrm>
            <a:off x="652150" y="4737850"/>
            <a:ext cx="7863100" cy="343800"/>
            <a:chOff x="652150" y="4737850"/>
            <a:chExt cx="7863100" cy="343800"/>
          </a:xfrm>
        </p:grpSpPr>
        <p:sp>
          <p:nvSpPr>
            <p:cNvPr id="236" name="Google Shape;236;p47"/>
            <p:cNvSpPr txBox="1"/>
            <p:nvPr/>
          </p:nvSpPr>
          <p:spPr>
            <a:xfrm>
              <a:off x="652150" y="4737850"/>
              <a:ext cx="2911500" cy="34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FFFFFF"/>
                  </a:solidFill>
                  <a:latin typeface="Verdana"/>
                  <a:ea typeface="Verdana"/>
                  <a:cs typeface="Verdana"/>
                  <a:sym typeface="Verdana"/>
                </a:rPr>
                <a:t>EdYoda - Developer Programs</a:t>
              </a:r>
              <a:endParaRPr b="0" i="0" sz="1100" u="none" cap="none" strike="noStrike">
                <a:solidFill>
                  <a:srgbClr val="FFFFFF"/>
                </a:solidFill>
                <a:latin typeface="Verdana"/>
                <a:ea typeface="Verdana"/>
                <a:cs typeface="Verdana"/>
                <a:sym typeface="Verdana"/>
              </a:endParaRPr>
            </a:p>
          </p:txBody>
        </p:sp>
        <p:sp>
          <p:nvSpPr>
            <p:cNvPr id="237" name="Google Shape;237;p47"/>
            <p:cNvSpPr txBox="1"/>
            <p:nvPr/>
          </p:nvSpPr>
          <p:spPr>
            <a:xfrm>
              <a:off x="5603750" y="4737850"/>
              <a:ext cx="2911500" cy="3438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100"/>
                <a:buFont typeface="Arial"/>
                <a:buNone/>
              </a:pPr>
              <a:r>
                <a:rPr b="0" i="0" lang="en" sz="1100" u="none" cap="none" strike="noStrike">
                  <a:solidFill>
                    <a:srgbClr val="FFFFFF"/>
                  </a:solidFill>
                  <a:latin typeface="Verdana"/>
                  <a:ea typeface="Verdana"/>
                  <a:cs typeface="Verdana"/>
                  <a:sym typeface="Verdana"/>
                </a:rPr>
                <a:t>https://www.edyoda.com</a:t>
              </a:r>
              <a:endParaRPr b="0" i="0" sz="1100" u="none" cap="none" strike="noStrike">
                <a:solidFill>
                  <a:srgbClr val="FFFFFF"/>
                </a:solidFill>
                <a:latin typeface="Verdana"/>
                <a:ea typeface="Verdana"/>
                <a:cs typeface="Verdana"/>
                <a:sym typeface="Verdana"/>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1" name="Shape 241"/>
        <p:cNvGrpSpPr/>
        <p:nvPr/>
      </p:nvGrpSpPr>
      <p:grpSpPr>
        <a:xfrm>
          <a:off x="0" y="0"/>
          <a:ext cx="0" cy="0"/>
          <a:chOff x="0" y="0"/>
          <a:chExt cx="0" cy="0"/>
        </a:xfrm>
      </p:grpSpPr>
      <p:pic>
        <p:nvPicPr>
          <p:cNvPr id="242" name="Google Shape;242;p48"/>
          <p:cNvPicPr preferRelativeResize="0"/>
          <p:nvPr/>
        </p:nvPicPr>
        <p:blipFill rotWithShape="1">
          <a:blip r:embed="rId3">
            <a:alphaModFix/>
          </a:blip>
          <a:srcRect b="4698" l="0" r="10329" t="11850"/>
          <a:stretch/>
        </p:blipFill>
        <p:spPr>
          <a:xfrm>
            <a:off x="0" y="0"/>
            <a:ext cx="8199101" cy="4292225"/>
          </a:xfrm>
          <a:prstGeom prst="rect">
            <a:avLst/>
          </a:prstGeom>
          <a:noFill/>
          <a:ln>
            <a:noFill/>
          </a:ln>
        </p:spPr>
      </p:pic>
      <p:sp>
        <p:nvSpPr>
          <p:cNvPr id="243" name="Google Shape;243;p48"/>
          <p:cNvSpPr txBox="1"/>
          <p:nvPr/>
        </p:nvSpPr>
        <p:spPr>
          <a:xfrm>
            <a:off x="5672225" y="2643425"/>
            <a:ext cx="2114700" cy="582600"/>
          </a:xfrm>
          <a:prstGeom prst="rect">
            <a:avLst/>
          </a:prstGeom>
          <a:solidFill>
            <a:srgbClr val="D0E0E3"/>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FF"/>
                </a:solidFill>
                <a:latin typeface="Montserrat"/>
                <a:ea typeface="Montserrat"/>
                <a:cs typeface="Montserrat"/>
                <a:sym typeface="Montserrat"/>
              </a:rPr>
              <a:t>← Click on download button.</a:t>
            </a:r>
            <a:endParaRPr>
              <a:solidFill>
                <a:srgbClr val="0000FF"/>
              </a:solidFill>
              <a:latin typeface="Montserrat"/>
              <a:ea typeface="Montserrat"/>
              <a:cs typeface="Montserrat"/>
              <a:sym typeface="Montserrat"/>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7" name="Shape 247"/>
        <p:cNvGrpSpPr/>
        <p:nvPr/>
      </p:nvGrpSpPr>
      <p:grpSpPr>
        <a:xfrm>
          <a:off x="0" y="0"/>
          <a:ext cx="0" cy="0"/>
          <a:chOff x="0" y="0"/>
          <a:chExt cx="0" cy="0"/>
        </a:xfrm>
      </p:grpSpPr>
      <p:pic>
        <p:nvPicPr>
          <p:cNvPr id="248" name="Google Shape;248;p49"/>
          <p:cNvPicPr preferRelativeResize="0"/>
          <p:nvPr/>
        </p:nvPicPr>
        <p:blipFill rotWithShape="1">
          <a:blip r:embed="rId3">
            <a:alphaModFix/>
          </a:blip>
          <a:srcRect b="6449" l="2254" r="9352" t="12017"/>
          <a:stretch/>
        </p:blipFill>
        <p:spPr>
          <a:xfrm>
            <a:off x="0" y="0"/>
            <a:ext cx="9144000" cy="4744327"/>
          </a:xfrm>
          <a:prstGeom prst="rect">
            <a:avLst/>
          </a:prstGeom>
          <a:noFill/>
          <a:ln>
            <a:noFill/>
          </a:ln>
        </p:spPr>
      </p:pic>
      <p:sp>
        <p:nvSpPr>
          <p:cNvPr id="249" name="Google Shape;249;p49"/>
          <p:cNvSpPr txBox="1"/>
          <p:nvPr/>
        </p:nvSpPr>
        <p:spPr>
          <a:xfrm>
            <a:off x="1845925" y="3261725"/>
            <a:ext cx="2625600" cy="797400"/>
          </a:xfrm>
          <a:prstGeom prst="rect">
            <a:avLst/>
          </a:prstGeom>
          <a:solidFill>
            <a:srgbClr val="D0E0E3"/>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a:solidFill>
                  <a:srgbClr val="0000FF"/>
                </a:solidFill>
                <a:latin typeface="Montserrat"/>
                <a:ea typeface="Montserrat"/>
                <a:cs typeface="Montserrat"/>
                <a:sym typeface="Montserrat"/>
              </a:rPr>
              <a:t>← Click on this link. It should start downloading the installation file.</a:t>
            </a:r>
            <a:endParaRPr>
              <a:solidFill>
                <a:srgbClr val="0000FF"/>
              </a:solidFill>
              <a:latin typeface="Montserrat"/>
              <a:ea typeface="Montserrat"/>
              <a:cs typeface="Montserrat"/>
              <a:sym typeface="Montserrat"/>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3" name="Shape 253"/>
        <p:cNvGrpSpPr/>
        <p:nvPr/>
      </p:nvGrpSpPr>
      <p:grpSpPr>
        <a:xfrm>
          <a:off x="0" y="0"/>
          <a:ext cx="0" cy="0"/>
          <a:chOff x="0" y="0"/>
          <a:chExt cx="0" cy="0"/>
        </a:xfrm>
      </p:grpSpPr>
      <p:pic>
        <p:nvPicPr>
          <p:cNvPr id="254" name="Google Shape;254;p50"/>
          <p:cNvPicPr preferRelativeResize="0"/>
          <p:nvPr/>
        </p:nvPicPr>
        <p:blipFill rotWithShape="1">
          <a:blip r:embed="rId3">
            <a:alphaModFix/>
          </a:blip>
          <a:srcRect b="4521" l="2158" r="12880" t="12200"/>
          <a:stretch/>
        </p:blipFill>
        <p:spPr>
          <a:xfrm>
            <a:off x="0" y="76200"/>
            <a:ext cx="9144000" cy="5041354"/>
          </a:xfrm>
          <a:prstGeom prst="rect">
            <a:avLst/>
          </a:prstGeom>
          <a:noFill/>
          <a:ln>
            <a:noFill/>
          </a:ln>
        </p:spPr>
      </p:pic>
      <p:sp>
        <p:nvSpPr>
          <p:cNvPr id="255" name="Google Shape;255;p50"/>
          <p:cNvSpPr txBox="1"/>
          <p:nvPr/>
        </p:nvSpPr>
        <p:spPr>
          <a:xfrm>
            <a:off x="1191800" y="4526250"/>
            <a:ext cx="2114700" cy="591300"/>
          </a:xfrm>
          <a:prstGeom prst="rect">
            <a:avLst/>
          </a:prstGeom>
          <a:solidFill>
            <a:srgbClr val="D0E0E3"/>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FF"/>
                </a:solidFill>
                <a:latin typeface="Montserrat"/>
                <a:ea typeface="Montserrat"/>
                <a:cs typeface="Montserrat"/>
                <a:sym typeface="Montserrat"/>
              </a:rPr>
              <a:t>Click to open file.</a:t>
            </a:r>
            <a:endParaRPr>
              <a:solidFill>
                <a:srgbClr val="0000FF"/>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
                <a:solidFill>
                  <a:srgbClr val="0000FF"/>
                </a:solidFill>
                <a:latin typeface="Montserrat"/>
                <a:ea typeface="Montserrat"/>
                <a:cs typeface="Montserrat"/>
                <a:sym typeface="Montserrat"/>
              </a:rPr>
              <a:t>← </a:t>
            </a:r>
            <a:endParaRPr>
              <a:solidFill>
                <a:srgbClr val="0000FF"/>
              </a:solidFill>
              <a:latin typeface="Montserrat"/>
              <a:ea typeface="Montserrat"/>
              <a:cs typeface="Montserrat"/>
              <a:sym typeface="Montserrat"/>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9" name="Shape 259"/>
        <p:cNvGrpSpPr/>
        <p:nvPr/>
      </p:nvGrpSpPr>
      <p:grpSpPr>
        <a:xfrm>
          <a:off x="0" y="0"/>
          <a:ext cx="0" cy="0"/>
          <a:chOff x="0" y="0"/>
          <a:chExt cx="0" cy="0"/>
        </a:xfrm>
      </p:grpSpPr>
      <p:pic>
        <p:nvPicPr>
          <p:cNvPr id="260" name="Google Shape;260;p51"/>
          <p:cNvPicPr preferRelativeResize="0"/>
          <p:nvPr/>
        </p:nvPicPr>
        <p:blipFill rotWithShape="1">
          <a:blip r:embed="rId3">
            <a:alphaModFix/>
          </a:blip>
          <a:srcRect b="5737" l="2297" r="14160" t="12408"/>
          <a:stretch/>
        </p:blipFill>
        <p:spPr>
          <a:xfrm>
            <a:off x="0" y="0"/>
            <a:ext cx="9144000" cy="5039472"/>
          </a:xfrm>
          <a:prstGeom prst="rect">
            <a:avLst/>
          </a:prstGeom>
          <a:noFill/>
          <a:ln>
            <a:noFill/>
          </a:ln>
        </p:spPr>
      </p:pic>
      <p:sp>
        <p:nvSpPr>
          <p:cNvPr id="261" name="Google Shape;261;p51"/>
          <p:cNvSpPr txBox="1"/>
          <p:nvPr/>
        </p:nvSpPr>
        <p:spPr>
          <a:xfrm>
            <a:off x="6802525" y="1619725"/>
            <a:ext cx="2114700" cy="591300"/>
          </a:xfrm>
          <a:prstGeom prst="rect">
            <a:avLst/>
          </a:prstGeom>
          <a:solidFill>
            <a:srgbClr val="D0E0E3"/>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FF"/>
                </a:solidFill>
                <a:latin typeface="Montserrat"/>
                <a:ea typeface="Montserrat"/>
                <a:cs typeface="Montserrat"/>
                <a:sym typeface="Montserrat"/>
              </a:rPr>
              <a:t>Wait...</a:t>
            </a:r>
            <a:endParaRPr>
              <a:solidFill>
                <a:srgbClr val="0000FF"/>
              </a:solidFill>
              <a:latin typeface="Montserrat"/>
              <a:ea typeface="Montserrat"/>
              <a:cs typeface="Montserrat"/>
              <a:sym typeface="Montserrat"/>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5" name="Shape 265"/>
        <p:cNvGrpSpPr/>
        <p:nvPr/>
      </p:nvGrpSpPr>
      <p:grpSpPr>
        <a:xfrm>
          <a:off x="0" y="0"/>
          <a:ext cx="0" cy="0"/>
          <a:chOff x="0" y="0"/>
          <a:chExt cx="0" cy="0"/>
        </a:xfrm>
      </p:grpSpPr>
      <p:pic>
        <p:nvPicPr>
          <p:cNvPr id="266" name="Google Shape;266;p52"/>
          <p:cNvPicPr preferRelativeResize="0"/>
          <p:nvPr/>
        </p:nvPicPr>
        <p:blipFill rotWithShape="1">
          <a:blip r:embed="rId3">
            <a:alphaModFix/>
          </a:blip>
          <a:srcRect b="4814" l="2297" r="13852" t="12032"/>
          <a:stretch/>
        </p:blipFill>
        <p:spPr>
          <a:xfrm>
            <a:off x="0" y="0"/>
            <a:ext cx="9144000" cy="5100208"/>
          </a:xfrm>
          <a:prstGeom prst="rect">
            <a:avLst/>
          </a:prstGeom>
          <a:noFill/>
          <a:ln>
            <a:noFill/>
          </a:ln>
        </p:spPr>
      </p:pic>
      <p:sp>
        <p:nvSpPr>
          <p:cNvPr id="267" name="Google Shape;267;p52"/>
          <p:cNvSpPr txBox="1"/>
          <p:nvPr/>
        </p:nvSpPr>
        <p:spPr>
          <a:xfrm>
            <a:off x="4668600" y="2571750"/>
            <a:ext cx="2114700" cy="412200"/>
          </a:xfrm>
          <a:prstGeom prst="rect">
            <a:avLst/>
          </a:prstGeom>
          <a:solidFill>
            <a:srgbClr val="D0E0E3"/>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FF"/>
                </a:solidFill>
                <a:latin typeface="Montserrat"/>
                <a:ea typeface="Montserrat"/>
                <a:cs typeface="Montserrat"/>
                <a:sym typeface="Montserrat"/>
              </a:rPr>
              <a:t>← Select Full Install</a:t>
            </a:r>
            <a:endParaRPr>
              <a:solidFill>
                <a:srgbClr val="0000FF"/>
              </a:solidFill>
              <a:latin typeface="Montserrat"/>
              <a:ea typeface="Montserrat"/>
              <a:cs typeface="Montserrat"/>
              <a:sym typeface="Montserrat"/>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71" name="Shape 271"/>
        <p:cNvGrpSpPr/>
        <p:nvPr/>
      </p:nvGrpSpPr>
      <p:grpSpPr>
        <a:xfrm>
          <a:off x="0" y="0"/>
          <a:ext cx="0" cy="0"/>
          <a:chOff x="0" y="0"/>
          <a:chExt cx="0" cy="0"/>
        </a:xfrm>
      </p:grpSpPr>
      <p:pic>
        <p:nvPicPr>
          <p:cNvPr id="272" name="Google Shape;272;p53"/>
          <p:cNvPicPr preferRelativeResize="0"/>
          <p:nvPr/>
        </p:nvPicPr>
        <p:blipFill rotWithShape="1">
          <a:blip r:embed="rId3">
            <a:alphaModFix/>
          </a:blip>
          <a:srcRect b="4814" l="2297" r="14160" t="12032"/>
          <a:stretch/>
        </p:blipFill>
        <p:spPr>
          <a:xfrm>
            <a:off x="0" y="0"/>
            <a:ext cx="9144000" cy="5119281"/>
          </a:xfrm>
          <a:prstGeom prst="rect">
            <a:avLst/>
          </a:prstGeom>
          <a:noFill/>
          <a:ln>
            <a:noFill/>
          </a:ln>
        </p:spPr>
      </p:pic>
      <p:sp>
        <p:nvSpPr>
          <p:cNvPr id="273" name="Google Shape;273;p53"/>
          <p:cNvSpPr txBox="1"/>
          <p:nvPr/>
        </p:nvSpPr>
        <p:spPr>
          <a:xfrm>
            <a:off x="4556625" y="3696350"/>
            <a:ext cx="2114700" cy="591300"/>
          </a:xfrm>
          <a:prstGeom prst="rect">
            <a:avLst/>
          </a:prstGeom>
          <a:solidFill>
            <a:srgbClr val="D0E0E3"/>
          </a:solid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solidFill>
                  <a:srgbClr val="0000FF"/>
                </a:solidFill>
                <a:latin typeface="Montserrat"/>
                <a:ea typeface="Montserrat"/>
                <a:cs typeface="Montserrat"/>
                <a:sym typeface="Montserrat"/>
              </a:rPr>
              <a:t>Click on Next button --&gt;</a:t>
            </a:r>
            <a:endParaRPr>
              <a:solidFill>
                <a:srgbClr val="0000FF"/>
              </a:solidFill>
              <a:latin typeface="Montserrat"/>
              <a:ea typeface="Montserrat"/>
              <a:cs typeface="Montserrat"/>
              <a:sym typeface="Montserrat"/>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77" name="Shape 277"/>
        <p:cNvGrpSpPr/>
        <p:nvPr/>
      </p:nvGrpSpPr>
      <p:grpSpPr>
        <a:xfrm>
          <a:off x="0" y="0"/>
          <a:ext cx="0" cy="0"/>
          <a:chOff x="0" y="0"/>
          <a:chExt cx="0" cy="0"/>
        </a:xfrm>
      </p:grpSpPr>
      <p:pic>
        <p:nvPicPr>
          <p:cNvPr id="278" name="Google Shape;278;p54"/>
          <p:cNvPicPr preferRelativeResize="0"/>
          <p:nvPr/>
        </p:nvPicPr>
        <p:blipFill rotWithShape="1">
          <a:blip r:embed="rId3">
            <a:alphaModFix/>
          </a:blip>
          <a:srcRect b="5185" l="2188" r="14269" t="11847"/>
          <a:stretch/>
        </p:blipFill>
        <p:spPr>
          <a:xfrm>
            <a:off x="0" y="0"/>
            <a:ext cx="9144000" cy="5107876"/>
          </a:xfrm>
          <a:prstGeom prst="rect">
            <a:avLst/>
          </a:prstGeom>
          <a:noFill/>
          <a:ln>
            <a:noFill/>
          </a:ln>
        </p:spPr>
      </p:pic>
      <p:sp>
        <p:nvSpPr>
          <p:cNvPr id="279" name="Google Shape;279;p54"/>
          <p:cNvSpPr txBox="1"/>
          <p:nvPr/>
        </p:nvSpPr>
        <p:spPr>
          <a:xfrm>
            <a:off x="4099575" y="3696350"/>
            <a:ext cx="2571600" cy="591300"/>
          </a:xfrm>
          <a:prstGeom prst="rect">
            <a:avLst/>
          </a:prstGeom>
          <a:solidFill>
            <a:srgbClr val="D0E0E3"/>
          </a:solid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solidFill>
                  <a:srgbClr val="0000FF"/>
                </a:solidFill>
                <a:latin typeface="Montserrat"/>
                <a:ea typeface="Montserrat"/>
                <a:cs typeface="Montserrat"/>
                <a:sym typeface="Montserrat"/>
              </a:rPr>
              <a:t>Click on Next button and install dependencies --&gt;</a:t>
            </a:r>
            <a:endParaRPr>
              <a:solidFill>
                <a:srgbClr val="0000FF"/>
              </a:solidFill>
              <a:latin typeface="Montserrat"/>
              <a:ea typeface="Montserrat"/>
              <a:cs typeface="Montserrat"/>
              <a:sym typeface="Montserrat"/>
            </a:endParaRPr>
          </a:p>
        </p:txBody>
      </p:sp>
      <p:sp>
        <p:nvSpPr>
          <p:cNvPr id="280" name="Google Shape;280;p54"/>
          <p:cNvSpPr txBox="1"/>
          <p:nvPr/>
        </p:nvSpPr>
        <p:spPr>
          <a:xfrm>
            <a:off x="1984875" y="1196275"/>
            <a:ext cx="2114700" cy="591300"/>
          </a:xfrm>
          <a:prstGeom prst="rect">
            <a:avLst/>
          </a:prstGeom>
          <a:solidFill>
            <a:srgbClr val="D0E0E3"/>
          </a:solid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solidFill>
                  <a:srgbClr val="0000FF"/>
                </a:solidFill>
                <a:latin typeface="Montserrat"/>
                <a:ea typeface="Montserrat"/>
                <a:cs typeface="Montserrat"/>
                <a:sym typeface="Montserrat"/>
              </a:rPr>
              <a:t>Select all that needs to be installed --&gt;</a:t>
            </a:r>
            <a:endParaRPr>
              <a:solidFill>
                <a:srgbClr val="0000FF"/>
              </a:solidFill>
              <a:latin typeface="Montserrat"/>
              <a:ea typeface="Montserrat"/>
              <a:cs typeface="Montserrat"/>
              <a:sym typeface="Montserrat"/>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4" name="Shape 284"/>
        <p:cNvGrpSpPr/>
        <p:nvPr/>
      </p:nvGrpSpPr>
      <p:grpSpPr>
        <a:xfrm>
          <a:off x="0" y="0"/>
          <a:ext cx="0" cy="0"/>
          <a:chOff x="0" y="0"/>
          <a:chExt cx="0" cy="0"/>
        </a:xfrm>
      </p:grpSpPr>
      <p:pic>
        <p:nvPicPr>
          <p:cNvPr id="285" name="Google Shape;285;p55"/>
          <p:cNvPicPr preferRelativeResize="0"/>
          <p:nvPr/>
        </p:nvPicPr>
        <p:blipFill rotWithShape="1">
          <a:blip r:embed="rId3">
            <a:alphaModFix/>
          </a:blip>
          <a:srcRect b="5182" l="2291" r="13751" t="12036"/>
          <a:stretch/>
        </p:blipFill>
        <p:spPr>
          <a:xfrm>
            <a:off x="0" y="0"/>
            <a:ext cx="9144000" cy="5071175"/>
          </a:xfrm>
          <a:prstGeom prst="rect">
            <a:avLst/>
          </a:prstGeom>
          <a:noFill/>
          <a:ln>
            <a:noFill/>
          </a:ln>
        </p:spPr>
      </p:pic>
      <p:sp>
        <p:nvSpPr>
          <p:cNvPr id="286" name="Google Shape;286;p55"/>
          <p:cNvSpPr txBox="1"/>
          <p:nvPr/>
        </p:nvSpPr>
        <p:spPr>
          <a:xfrm>
            <a:off x="4139900" y="3696350"/>
            <a:ext cx="2531400" cy="591300"/>
          </a:xfrm>
          <a:prstGeom prst="rect">
            <a:avLst/>
          </a:prstGeom>
          <a:solidFill>
            <a:srgbClr val="D0E0E3"/>
          </a:solid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solidFill>
                  <a:srgbClr val="0000FF"/>
                </a:solidFill>
                <a:latin typeface="Montserrat"/>
                <a:ea typeface="Montserrat"/>
                <a:cs typeface="Montserrat"/>
                <a:sym typeface="Montserrat"/>
              </a:rPr>
              <a:t>Click on Execute button --&gt;</a:t>
            </a:r>
            <a:endParaRPr>
              <a:solidFill>
                <a:srgbClr val="0000FF"/>
              </a:solidFill>
              <a:latin typeface="Montserrat"/>
              <a:ea typeface="Montserrat"/>
              <a:cs typeface="Montserrat"/>
              <a:sym typeface="Montserrat"/>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0" name="Shape 290"/>
        <p:cNvGrpSpPr/>
        <p:nvPr/>
      </p:nvGrpSpPr>
      <p:grpSpPr>
        <a:xfrm>
          <a:off x="0" y="0"/>
          <a:ext cx="0" cy="0"/>
          <a:chOff x="0" y="0"/>
          <a:chExt cx="0" cy="0"/>
        </a:xfrm>
      </p:grpSpPr>
      <p:pic>
        <p:nvPicPr>
          <p:cNvPr id="291" name="Google Shape;291;p56"/>
          <p:cNvPicPr preferRelativeResize="0"/>
          <p:nvPr/>
        </p:nvPicPr>
        <p:blipFill rotWithShape="1">
          <a:blip r:embed="rId3">
            <a:alphaModFix/>
          </a:blip>
          <a:srcRect b="5373" l="1983" r="13954" t="12213"/>
          <a:stretch/>
        </p:blipFill>
        <p:spPr>
          <a:xfrm>
            <a:off x="0" y="0"/>
            <a:ext cx="9144000" cy="5042218"/>
          </a:xfrm>
          <a:prstGeom prst="rect">
            <a:avLst/>
          </a:prstGeom>
          <a:noFill/>
          <a:ln>
            <a:noFill/>
          </a:ln>
        </p:spPr>
      </p:pic>
      <p:sp>
        <p:nvSpPr>
          <p:cNvPr id="292" name="Google Shape;292;p56"/>
          <p:cNvSpPr txBox="1"/>
          <p:nvPr/>
        </p:nvSpPr>
        <p:spPr>
          <a:xfrm>
            <a:off x="6802525" y="1619725"/>
            <a:ext cx="2114700" cy="591300"/>
          </a:xfrm>
          <a:prstGeom prst="rect">
            <a:avLst/>
          </a:prstGeom>
          <a:solidFill>
            <a:srgbClr val="D0E0E3"/>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FF"/>
                </a:solidFill>
                <a:latin typeface="Montserrat"/>
                <a:ea typeface="Montserrat"/>
                <a:cs typeface="Montserrat"/>
                <a:sym typeface="Montserrat"/>
              </a:rPr>
              <a:t>Wait...</a:t>
            </a:r>
            <a:endParaRPr>
              <a:solidFill>
                <a:srgbClr val="0000FF"/>
              </a:solidFill>
              <a:latin typeface="Montserrat"/>
              <a:ea typeface="Montserrat"/>
              <a:cs typeface="Montserrat"/>
              <a:sym typeface="Montserrat"/>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39"/>
          <p:cNvSpPr txBox="1"/>
          <p:nvPr>
            <p:ph type="title"/>
          </p:nvPr>
        </p:nvSpPr>
        <p:spPr>
          <a:xfrm>
            <a:off x="265500" y="2089225"/>
            <a:ext cx="4045200" cy="964800"/>
          </a:xfrm>
          <a:prstGeom prst="rect">
            <a:avLst/>
          </a:prstGeom>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700"/>
              <a:buFont typeface="Arial"/>
              <a:buNone/>
            </a:pPr>
            <a:r>
              <a:rPr b="1" lang="en" sz="4800">
                <a:solidFill>
                  <a:srgbClr val="EFEFEF"/>
                </a:solidFill>
                <a:latin typeface="Montserrat"/>
                <a:ea typeface="Montserrat"/>
                <a:cs typeface="Montserrat"/>
                <a:sym typeface="Montserrat"/>
              </a:rPr>
              <a:t>Objective</a:t>
            </a:r>
            <a:endParaRPr b="1" sz="4800">
              <a:solidFill>
                <a:srgbClr val="EFEFEF"/>
              </a:solidFill>
              <a:latin typeface="Montserrat"/>
              <a:ea typeface="Montserrat"/>
              <a:cs typeface="Montserrat"/>
              <a:sym typeface="Montserrat"/>
            </a:endParaRPr>
          </a:p>
        </p:txBody>
      </p:sp>
      <p:sp>
        <p:nvSpPr>
          <p:cNvPr id="161" name="Google Shape;161;p3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p>
            <a:pPr indent="-323850" lvl="0" marL="457200" marR="0" rtl="0" algn="l">
              <a:lnSpc>
                <a:spcPct val="150000"/>
              </a:lnSpc>
              <a:spcBef>
                <a:spcPts val="0"/>
              </a:spcBef>
              <a:spcAft>
                <a:spcPts val="0"/>
              </a:spcAft>
              <a:buClr>
                <a:srgbClr val="172746"/>
              </a:buClr>
              <a:buSzPts val="1500"/>
              <a:buFont typeface="Montserrat"/>
              <a:buChar char="●"/>
            </a:pPr>
            <a:r>
              <a:rPr lang="en" sz="1500">
                <a:solidFill>
                  <a:srgbClr val="172746"/>
                </a:solidFill>
                <a:latin typeface="Montserrat"/>
                <a:ea typeface="Montserrat"/>
                <a:cs typeface="Montserrat"/>
                <a:sym typeface="Montserrat"/>
              </a:rPr>
              <a:t>Introduction to DBMS</a:t>
            </a:r>
            <a:endParaRPr sz="1500">
              <a:solidFill>
                <a:srgbClr val="172746"/>
              </a:solidFill>
              <a:latin typeface="Montserrat"/>
              <a:ea typeface="Montserrat"/>
              <a:cs typeface="Montserrat"/>
              <a:sym typeface="Montserrat"/>
            </a:endParaRPr>
          </a:p>
          <a:p>
            <a:pPr indent="-323850" lvl="0" marL="457200" marR="0" rtl="0" algn="l">
              <a:lnSpc>
                <a:spcPct val="150000"/>
              </a:lnSpc>
              <a:spcBef>
                <a:spcPts val="0"/>
              </a:spcBef>
              <a:spcAft>
                <a:spcPts val="0"/>
              </a:spcAft>
              <a:buClr>
                <a:srgbClr val="172746"/>
              </a:buClr>
              <a:buSzPts val="1500"/>
              <a:buFont typeface="Montserrat"/>
              <a:buChar char="●"/>
            </a:pPr>
            <a:r>
              <a:rPr lang="en" sz="1500">
                <a:solidFill>
                  <a:srgbClr val="172746"/>
                </a:solidFill>
                <a:latin typeface="Montserrat"/>
                <a:ea typeface="Montserrat"/>
                <a:cs typeface="Montserrat"/>
                <a:sym typeface="Montserrat"/>
              </a:rPr>
              <a:t>Installation of MySQL</a:t>
            </a:r>
            <a:endParaRPr sz="1500">
              <a:solidFill>
                <a:srgbClr val="172746"/>
              </a:solidFill>
              <a:latin typeface="Montserrat"/>
              <a:ea typeface="Montserrat"/>
              <a:cs typeface="Montserrat"/>
              <a:sym typeface="Montserrat"/>
            </a:endParaRPr>
          </a:p>
          <a:p>
            <a:pPr indent="-323850" lvl="0" marL="457200" marR="0" rtl="0" algn="l">
              <a:lnSpc>
                <a:spcPct val="150000"/>
              </a:lnSpc>
              <a:spcBef>
                <a:spcPts val="0"/>
              </a:spcBef>
              <a:spcAft>
                <a:spcPts val="0"/>
              </a:spcAft>
              <a:buClr>
                <a:srgbClr val="172746"/>
              </a:buClr>
              <a:buSzPts val="1500"/>
              <a:buFont typeface="Montserrat"/>
              <a:buChar char="●"/>
            </a:pPr>
            <a:r>
              <a:rPr lang="en" sz="1500">
                <a:solidFill>
                  <a:srgbClr val="172746"/>
                </a:solidFill>
                <a:latin typeface="Montserrat"/>
                <a:ea typeface="Montserrat"/>
                <a:cs typeface="Montserrat"/>
                <a:sym typeface="Montserrat"/>
              </a:rPr>
              <a:t>DBMS Architecture &amp; Product Design</a:t>
            </a:r>
            <a:endParaRPr sz="1500">
              <a:solidFill>
                <a:srgbClr val="172746"/>
              </a:solidFill>
              <a:latin typeface="Montserrat"/>
              <a:ea typeface="Montserrat"/>
              <a:cs typeface="Montserrat"/>
              <a:sym typeface="Montserrat"/>
            </a:endParaRPr>
          </a:p>
          <a:p>
            <a:pPr indent="-323850" lvl="0" marL="457200" marR="0" rtl="0" algn="l">
              <a:lnSpc>
                <a:spcPct val="150000"/>
              </a:lnSpc>
              <a:spcBef>
                <a:spcPts val="0"/>
              </a:spcBef>
              <a:spcAft>
                <a:spcPts val="0"/>
              </a:spcAft>
              <a:buClr>
                <a:srgbClr val="172746"/>
              </a:buClr>
              <a:buSzPts val="1500"/>
              <a:buFont typeface="Montserrat"/>
              <a:buChar char="●"/>
            </a:pPr>
            <a:r>
              <a:rPr lang="en" sz="1500">
                <a:solidFill>
                  <a:srgbClr val="172746"/>
                </a:solidFill>
                <a:latin typeface="Montserrat"/>
                <a:ea typeface="Montserrat"/>
                <a:cs typeface="Montserrat"/>
                <a:sym typeface="Montserrat"/>
              </a:rPr>
              <a:t>Create DB, Tables, Schema</a:t>
            </a:r>
            <a:endParaRPr sz="1500">
              <a:solidFill>
                <a:srgbClr val="172746"/>
              </a:solidFill>
              <a:latin typeface="Montserrat"/>
              <a:ea typeface="Montserrat"/>
              <a:cs typeface="Montserrat"/>
              <a:sym typeface="Montserrat"/>
            </a:endParaRPr>
          </a:p>
          <a:p>
            <a:pPr indent="-323850" lvl="0" marL="457200" marR="0" rtl="0" algn="l">
              <a:lnSpc>
                <a:spcPct val="150000"/>
              </a:lnSpc>
              <a:spcBef>
                <a:spcPts val="0"/>
              </a:spcBef>
              <a:spcAft>
                <a:spcPts val="0"/>
              </a:spcAft>
              <a:buClr>
                <a:srgbClr val="172746"/>
              </a:buClr>
              <a:buSzPts val="1500"/>
              <a:buFont typeface="Montserrat"/>
              <a:buChar char="●"/>
            </a:pPr>
            <a:r>
              <a:rPr lang="en" sz="1500">
                <a:solidFill>
                  <a:srgbClr val="172746"/>
                </a:solidFill>
                <a:latin typeface="Montserrat"/>
                <a:ea typeface="Montserrat"/>
                <a:cs typeface="Montserrat"/>
                <a:sym typeface="Montserrat"/>
              </a:rPr>
              <a:t>Entity Relationships</a:t>
            </a:r>
            <a:endParaRPr sz="1500">
              <a:solidFill>
                <a:srgbClr val="172746"/>
              </a:solidFill>
              <a:latin typeface="Montserrat"/>
              <a:ea typeface="Montserrat"/>
              <a:cs typeface="Montserrat"/>
              <a:sym typeface="Montserrat"/>
            </a:endParaRPr>
          </a:p>
          <a:p>
            <a:pPr indent="-323850" lvl="0" marL="457200" marR="0" rtl="0" algn="l">
              <a:lnSpc>
                <a:spcPct val="150000"/>
              </a:lnSpc>
              <a:spcBef>
                <a:spcPts val="0"/>
              </a:spcBef>
              <a:spcAft>
                <a:spcPts val="0"/>
              </a:spcAft>
              <a:buClr>
                <a:srgbClr val="172746"/>
              </a:buClr>
              <a:buSzPts val="1500"/>
              <a:buFont typeface="Montserrat"/>
              <a:buChar char="●"/>
            </a:pPr>
            <a:r>
              <a:rPr lang="en" sz="1500">
                <a:solidFill>
                  <a:srgbClr val="172746"/>
                </a:solidFill>
                <a:latin typeface="Montserrat"/>
                <a:ea typeface="Montserrat"/>
                <a:cs typeface="Montserrat"/>
                <a:sym typeface="Montserrat"/>
              </a:rPr>
              <a:t>More on dbms</a:t>
            </a:r>
            <a:endParaRPr sz="1500">
              <a:solidFill>
                <a:srgbClr val="172746"/>
              </a:solidFill>
              <a:latin typeface="Montserrat"/>
              <a:ea typeface="Montserrat"/>
              <a:cs typeface="Montserrat"/>
              <a:sym typeface="Montserrat"/>
            </a:endParaRPr>
          </a:p>
          <a:p>
            <a:pPr indent="-323850" lvl="0" marL="457200" marR="0" rtl="0" algn="l">
              <a:lnSpc>
                <a:spcPct val="150000"/>
              </a:lnSpc>
              <a:spcBef>
                <a:spcPts val="0"/>
              </a:spcBef>
              <a:spcAft>
                <a:spcPts val="0"/>
              </a:spcAft>
              <a:buClr>
                <a:srgbClr val="172746"/>
              </a:buClr>
              <a:buSzPts val="1500"/>
              <a:buFont typeface="Montserrat"/>
              <a:buChar char="●"/>
            </a:pPr>
            <a:r>
              <a:rPr lang="en" sz="1500">
                <a:solidFill>
                  <a:srgbClr val="172746"/>
                </a:solidFill>
                <a:latin typeface="Montserrat"/>
                <a:ea typeface="Montserrat"/>
                <a:cs typeface="Montserrat"/>
                <a:sym typeface="Montserrat"/>
              </a:rPr>
              <a:t>MySQL &amp; MongoDB</a:t>
            </a:r>
            <a:endParaRPr sz="1500">
              <a:solidFill>
                <a:srgbClr val="172746"/>
              </a:solidFill>
              <a:latin typeface="Montserrat"/>
              <a:ea typeface="Montserrat"/>
              <a:cs typeface="Montserrat"/>
              <a:sym typeface="Montserrat"/>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6" name="Shape 296"/>
        <p:cNvGrpSpPr/>
        <p:nvPr/>
      </p:nvGrpSpPr>
      <p:grpSpPr>
        <a:xfrm>
          <a:off x="0" y="0"/>
          <a:ext cx="0" cy="0"/>
          <a:chOff x="0" y="0"/>
          <a:chExt cx="0" cy="0"/>
        </a:xfrm>
      </p:grpSpPr>
      <p:pic>
        <p:nvPicPr>
          <p:cNvPr id="297" name="Google Shape;297;p57"/>
          <p:cNvPicPr preferRelativeResize="0"/>
          <p:nvPr/>
        </p:nvPicPr>
        <p:blipFill rotWithShape="1">
          <a:blip r:embed="rId3">
            <a:alphaModFix/>
          </a:blip>
          <a:srcRect b="5000" l="2392" r="13643" t="12218"/>
          <a:stretch/>
        </p:blipFill>
        <p:spPr>
          <a:xfrm>
            <a:off x="0" y="0"/>
            <a:ext cx="9144000" cy="5071175"/>
          </a:xfrm>
          <a:prstGeom prst="rect">
            <a:avLst/>
          </a:prstGeom>
          <a:noFill/>
          <a:ln>
            <a:noFill/>
          </a:ln>
        </p:spPr>
      </p:pic>
      <p:sp>
        <p:nvSpPr>
          <p:cNvPr id="298" name="Google Shape;298;p57"/>
          <p:cNvSpPr txBox="1"/>
          <p:nvPr/>
        </p:nvSpPr>
        <p:spPr>
          <a:xfrm>
            <a:off x="6802525" y="1619725"/>
            <a:ext cx="2114700" cy="591300"/>
          </a:xfrm>
          <a:prstGeom prst="rect">
            <a:avLst/>
          </a:prstGeom>
          <a:solidFill>
            <a:srgbClr val="D0E0E3"/>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FF"/>
                </a:solidFill>
                <a:latin typeface="Montserrat"/>
                <a:ea typeface="Montserrat"/>
                <a:cs typeface="Montserrat"/>
                <a:sym typeface="Montserrat"/>
              </a:rPr>
              <a:t>Wait...some more time...</a:t>
            </a:r>
            <a:endParaRPr>
              <a:solidFill>
                <a:srgbClr val="0000FF"/>
              </a:solidFill>
              <a:latin typeface="Montserrat"/>
              <a:ea typeface="Montserrat"/>
              <a:cs typeface="Montserrat"/>
              <a:sym typeface="Montserrat"/>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2" name="Shape 302"/>
        <p:cNvGrpSpPr/>
        <p:nvPr/>
      </p:nvGrpSpPr>
      <p:grpSpPr>
        <a:xfrm>
          <a:off x="0" y="0"/>
          <a:ext cx="0" cy="0"/>
          <a:chOff x="0" y="0"/>
          <a:chExt cx="0" cy="0"/>
        </a:xfrm>
      </p:grpSpPr>
      <p:pic>
        <p:nvPicPr>
          <p:cNvPr id="303" name="Google Shape;303;p58"/>
          <p:cNvPicPr preferRelativeResize="0"/>
          <p:nvPr/>
        </p:nvPicPr>
        <p:blipFill rotWithShape="1">
          <a:blip r:embed="rId3">
            <a:alphaModFix/>
          </a:blip>
          <a:srcRect b="5002" l="2084" r="13542" t="12030"/>
          <a:stretch/>
        </p:blipFill>
        <p:spPr>
          <a:xfrm>
            <a:off x="0" y="0"/>
            <a:ext cx="9144000" cy="5057405"/>
          </a:xfrm>
          <a:prstGeom prst="rect">
            <a:avLst/>
          </a:prstGeom>
          <a:noFill/>
          <a:ln>
            <a:noFill/>
          </a:ln>
        </p:spPr>
      </p:pic>
      <p:sp>
        <p:nvSpPr>
          <p:cNvPr id="304" name="Google Shape;304;p58"/>
          <p:cNvSpPr txBox="1"/>
          <p:nvPr/>
        </p:nvSpPr>
        <p:spPr>
          <a:xfrm>
            <a:off x="4556625" y="3696350"/>
            <a:ext cx="2114700" cy="591300"/>
          </a:xfrm>
          <a:prstGeom prst="rect">
            <a:avLst/>
          </a:prstGeom>
          <a:solidFill>
            <a:srgbClr val="D0E0E3"/>
          </a:solid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solidFill>
                  <a:srgbClr val="0000FF"/>
                </a:solidFill>
                <a:latin typeface="Montserrat"/>
                <a:ea typeface="Montserrat"/>
                <a:cs typeface="Montserrat"/>
                <a:sym typeface="Montserrat"/>
              </a:rPr>
              <a:t>Click on Next button --&gt;</a:t>
            </a:r>
            <a:endParaRPr>
              <a:solidFill>
                <a:srgbClr val="0000FF"/>
              </a:solidFill>
              <a:latin typeface="Montserrat"/>
              <a:ea typeface="Montserrat"/>
              <a:cs typeface="Montserrat"/>
              <a:sym typeface="Montserrat"/>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8" name="Shape 308"/>
        <p:cNvGrpSpPr/>
        <p:nvPr/>
      </p:nvGrpSpPr>
      <p:grpSpPr>
        <a:xfrm>
          <a:off x="0" y="0"/>
          <a:ext cx="0" cy="0"/>
          <a:chOff x="0" y="0"/>
          <a:chExt cx="0" cy="0"/>
        </a:xfrm>
      </p:grpSpPr>
      <p:pic>
        <p:nvPicPr>
          <p:cNvPr id="309" name="Google Shape;309;p59"/>
          <p:cNvPicPr preferRelativeResize="0"/>
          <p:nvPr/>
        </p:nvPicPr>
        <p:blipFill rotWithShape="1">
          <a:blip r:embed="rId3">
            <a:alphaModFix/>
          </a:blip>
          <a:srcRect b="5183" l="1977" r="13854" t="12403"/>
          <a:stretch/>
        </p:blipFill>
        <p:spPr>
          <a:xfrm>
            <a:off x="0" y="10"/>
            <a:ext cx="9144000" cy="5036016"/>
          </a:xfrm>
          <a:prstGeom prst="rect">
            <a:avLst/>
          </a:prstGeom>
          <a:noFill/>
          <a:ln>
            <a:noFill/>
          </a:ln>
        </p:spPr>
      </p:pic>
      <p:sp>
        <p:nvSpPr>
          <p:cNvPr id="310" name="Google Shape;310;p59"/>
          <p:cNvSpPr txBox="1"/>
          <p:nvPr/>
        </p:nvSpPr>
        <p:spPr>
          <a:xfrm>
            <a:off x="4556625" y="3696350"/>
            <a:ext cx="2114700" cy="591300"/>
          </a:xfrm>
          <a:prstGeom prst="rect">
            <a:avLst/>
          </a:prstGeom>
          <a:solidFill>
            <a:srgbClr val="D0E0E3"/>
          </a:solid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solidFill>
                  <a:srgbClr val="0000FF"/>
                </a:solidFill>
                <a:latin typeface="Montserrat"/>
                <a:ea typeface="Montserrat"/>
                <a:cs typeface="Montserrat"/>
                <a:sym typeface="Montserrat"/>
              </a:rPr>
              <a:t>Click on Next button --&gt;</a:t>
            </a:r>
            <a:endParaRPr>
              <a:solidFill>
                <a:srgbClr val="0000FF"/>
              </a:solidFill>
              <a:latin typeface="Montserrat"/>
              <a:ea typeface="Montserrat"/>
              <a:cs typeface="Montserrat"/>
              <a:sym typeface="Montserrat"/>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4" name="Shape 314"/>
        <p:cNvGrpSpPr/>
        <p:nvPr/>
      </p:nvGrpSpPr>
      <p:grpSpPr>
        <a:xfrm>
          <a:off x="0" y="0"/>
          <a:ext cx="0" cy="0"/>
          <a:chOff x="0" y="0"/>
          <a:chExt cx="0" cy="0"/>
        </a:xfrm>
      </p:grpSpPr>
      <p:pic>
        <p:nvPicPr>
          <p:cNvPr id="315" name="Google Shape;315;p60"/>
          <p:cNvPicPr preferRelativeResize="0"/>
          <p:nvPr/>
        </p:nvPicPr>
        <p:blipFill rotWithShape="1">
          <a:blip r:embed="rId3">
            <a:alphaModFix/>
          </a:blip>
          <a:srcRect b="5000" l="2081" r="13651" t="12218"/>
          <a:stretch/>
        </p:blipFill>
        <p:spPr>
          <a:xfrm>
            <a:off x="0" y="0"/>
            <a:ext cx="9144000" cy="5052359"/>
          </a:xfrm>
          <a:prstGeom prst="rect">
            <a:avLst/>
          </a:prstGeom>
          <a:noFill/>
          <a:ln>
            <a:noFill/>
          </a:ln>
        </p:spPr>
      </p:pic>
      <p:sp>
        <p:nvSpPr>
          <p:cNvPr id="316" name="Google Shape;316;p60"/>
          <p:cNvSpPr txBox="1"/>
          <p:nvPr/>
        </p:nvSpPr>
        <p:spPr>
          <a:xfrm>
            <a:off x="4556625" y="3467750"/>
            <a:ext cx="2114700" cy="735000"/>
          </a:xfrm>
          <a:prstGeom prst="rect">
            <a:avLst/>
          </a:prstGeom>
          <a:solidFill>
            <a:srgbClr val="D0E0E3"/>
          </a:solid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solidFill>
                  <a:srgbClr val="0000FF"/>
                </a:solidFill>
                <a:latin typeface="Montserrat"/>
                <a:ea typeface="Montserrat"/>
                <a:cs typeface="Montserrat"/>
                <a:sym typeface="Montserrat"/>
              </a:rPr>
              <a:t>No changes here.</a:t>
            </a:r>
            <a:br>
              <a:rPr lang="en">
                <a:solidFill>
                  <a:srgbClr val="0000FF"/>
                </a:solidFill>
                <a:latin typeface="Montserrat"/>
                <a:ea typeface="Montserrat"/>
                <a:cs typeface="Montserrat"/>
                <a:sym typeface="Montserrat"/>
              </a:rPr>
            </a:br>
            <a:r>
              <a:rPr lang="en">
                <a:solidFill>
                  <a:srgbClr val="0000FF"/>
                </a:solidFill>
                <a:latin typeface="Montserrat"/>
                <a:ea typeface="Montserrat"/>
                <a:cs typeface="Montserrat"/>
                <a:sym typeface="Montserrat"/>
              </a:rPr>
              <a:t>Click on Next button --&gt;</a:t>
            </a:r>
            <a:endParaRPr>
              <a:solidFill>
                <a:srgbClr val="0000FF"/>
              </a:solidFill>
              <a:latin typeface="Montserrat"/>
              <a:ea typeface="Montserrat"/>
              <a:cs typeface="Montserrat"/>
              <a:sym typeface="Montserrat"/>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0" name="Shape 320"/>
        <p:cNvGrpSpPr/>
        <p:nvPr/>
      </p:nvGrpSpPr>
      <p:grpSpPr>
        <a:xfrm>
          <a:off x="0" y="0"/>
          <a:ext cx="0" cy="0"/>
          <a:chOff x="0" y="0"/>
          <a:chExt cx="0" cy="0"/>
        </a:xfrm>
      </p:grpSpPr>
      <p:pic>
        <p:nvPicPr>
          <p:cNvPr id="321" name="Google Shape;321;p61"/>
          <p:cNvPicPr preferRelativeResize="0"/>
          <p:nvPr/>
        </p:nvPicPr>
        <p:blipFill rotWithShape="1">
          <a:blip r:embed="rId3">
            <a:alphaModFix/>
          </a:blip>
          <a:srcRect b="5380" l="2188" r="13961" t="12219"/>
          <a:stretch/>
        </p:blipFill>
        <p:spPr>
          <a:xfrm>
            <a:off x="0" y="0"/>
            <a:ext cx="9144000" cy="5053901"/>
          </a:xfrm>
          <a:prstGeom prst="rect">
            <a:avLst/>
          </a:prstGeom>
          <a:noFill/>
          <a:ln>
            <a:noFill/>
          </a:ln>
        </p:spPr>
      </p:pic>
      <p:sp>
        <p:nvSpPr>
          <p:cNvPr id="322" name="Google Shape;322;p61"/>
          <p:cNvSpPr txBox="1"/>
          <p:nvPr/>
        </p:nvSpPr>
        <p:spPr>
          <a:xfrm>
            <a:off x="4556625" y="3696350"/>
            <a:ext cx="2114700" cy="591300"/>
          </a:xfrm>
          <a:prstGeom prst="rect">
            <a:avLst/>
          </a:prstGeom>
          <a:solidFill>
            <a:srgbClr val="D0E0E3"/>
          </a:solid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solidFill>
                  <a:srgbClr val="0000FF"/>
                </a:solidFill>
                <a:latin typeface="Montserrat"/>
                <a:ea typeface="Montserrat"/>
                <a:cs typeface="Montserrat"/>
                <a:sym typeface="Montserrat"/>
              </a:rPr>
              <a:t>Click on Next button --&gt;</a:t>
            </a:r>
            <a:endParaRPr>
              <a:solidFill>
                <a:srgbClr val="0000FF"/>
              </a:solidFill>
              <a:latin typeface="Montserrat"/>
              <a:ea typeface="Montserrat"/>
              <a:cs typeface="Montserrat"/>
              <a:sym typeface="Montserrat"/>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6" name="Shape 326"/>
        <p:cNvGrpSpPr/>
        <p:nvPr/>
      </p:nvGrpSpPr>
      <p:grpSpPr>
        <a:xfrm>
          <a:off x="0" y="0"/>
          <a:ext cx="0" cy="0"/>
          <a:chOff x="0" y="0"/>
          <a:chExt cx="0" cy="0"/>
        </a:xfrm>
      </p:grpSpPr>
      <p:pic>
        <p:nvPicPr>
          <p:cNvPr id="327" name="Google Shape;327;p62"/>
          <p:cNvPicPr preferRelativeResize="0"/>
          <p:nvPr/>
        </p:nvPicPr>
        <p:blipFill rotWithShape="1">
          <a:blip r:embed="rId3">
            <a:alphaModFix/>
          </a:blip>
          <a:srcRect b="5183" l="1769" r="13955" t="12403"/>
          <a:stretch/>
        </p:blipFill>
        <p:spPr>
          <a:xfrm>
            <a:off x="0" y="0"/>
            <a:ext cx="9144000" cy="5029798"/>
          </a:xfrm>
          <a:prstGeom prst="rect">
            <a:avLst/>
          </a:prstGeom>
          <a:noFill/>
          <a:ln>
            <a:noFill/>
          </a:ln>
        </p:spPr>
      </p:pic>
      <p:sp>
        <p:nvSpPr>
          <p:cNvPr id="328" name="Google Shape;328;p62"/>
          <p:cNvSpPr txBox="1"/>
          <p:nvPr/>
        </p:nvSpPr>
        <p:spPr>
          <a:xfrm>
            <a:off x="5183875" y="2379125"/>
            <a:ext cx="2114700" cy="591300"/>
          </a:xfrm>
          <a:prstGeom prst="rect">
            <a:avLst/>
          </a:prstGeom>
          <a:solidFill>
            <a:srgbClr val="D0E0E3"/>
          </a:solid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solidFill>
                  <a:srgbClr val="0000FF"/>
                </a:solidFill>
                <a:latin typeface="Montserrat"/>
                <a:ea typeface="Montserrat"/>
                <a:cs typeface="Montserrat"/>
                <a:sym typeface="Montserrat"/>
              </a:rPr>
              <a:t>Click on Add User button --&gt;</a:t>
            </a:r>
            <a:endParaRPr>
              <a:solidFill>
                <a:srgbClr val="0000FF"/>
              </a:solidFill>
              <a:latin typeface="Montserrat"/>
              <a:ea typeface="Montserrat"/>
              <a:cs typeface="Montserrat"/>
              <a:sym typeface="Montserrat"/>
            </a:endParaRPr>
          </a:p>
        </p:txBody>
      </p:sp>
      <p:sp>
        <p:nvSpPr>
          <p:cNvPr id="329" name="Google Shape;329;p62"/>
          <p:cNvSpPr txBox="1"/>
          <p:nvPr/>
        </p:nvSpPr>
        <p:spPr>
          <a:xfrm>
            <a:off x="5806600" y="967775"/>
            <a:ext cx="3337500" cy="1254600"/>
          </a:xfrm>
          <a:prstGeom prst="rect">
            <a:avLst/>
          </a:prstGeom>
          <a:solidFill>
            <a:srgbClr val="D0E0E3"/>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FF"/>
                </a:solidFill>
                <a:latin typeface="Montserrat"/>
                <a:ea typeface="Montserrat"/>
                <a:cs typeface="Montserrat"/>
                <a:sym typeface="Montserrat"/>
              </a:rPr>
              <a:t>← Enter root password and make a note of it. WRITE IT SOMEWHERE SAFE. </a:t>
            </a:r>
            <a:endParaRPr>
              <a:solidFill>
                <a:srgbClr val="0000FF"/>
              </a:solidFill>
              <a:latin typeface="Montserrat"/>
              <a:ea typeface="Montserrat"/>
              <a:cs typeface="Montserrat"/>
              <a:sym typeface="Montserrat"/>
            </a:endParaRPr>
          </a:p>
          <a:p>
            <a:pPr indent="0" lvl="0" marL="0" rtl="0" algn="l">
              <a:spcBef>
                <a:spcPts val="0"/>
              </a:spcBef>
              <a:spcAft>
                <a:spcPts val="0"/>
              </a:spcAft>
              <a:buNone/>
            </a:pPr>
            <a:r>
              <a:rPr lang="en">
                <a:solidFill>
                  <a:srgbClr val="0000FF"/>
                </a:solidFill>
                <a:latin typeface="Montserrat"/>
                <a:ea typeface="Montserrat"/>
                <a:cs typeface="Montserrat"/>
                <a:sym typeface="Montserrat"/>
              </a:rPr>
              <a:t>YOU WILL NEED TO REMEMBER IT!!</a:t>
            </a:r>
            <a:endParaRPr>
              <a:solidFill>
                <a:srgbClr val="0000FF"/>
              </a:solidFill>
              <a:latin typeface="Montserrat"/>
              <a:ea typeface="Montserrat"/>
              <a:cs typeface="Montserrat"/>
              <a:sym typeface="Montserrat"/>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3" name="Shape 333"/>
        <p:cNvGrpSpPr/>
        <p:nvPr/>
      </p:nvGrpSpPr>
      <p:grpSpPr>
        <a:xfrm>
          <a:off x="0" y="0"/>
          <a:ext cx="0" cy="0"/>
          <a:chOff x="0" y="0"/>
          <a:chExt cx="0" cy="0"/>
        </a:xfrm>
      </p:grpSpPr>
      <p:pic>
        <p:nvPicPr>
          <p:cNvPr id="334" name="Google Shape;334;p63"/>
          <p:cNvPicPr preferRelativeResize="0"/>
          <p:nvPr/>
        </p:nvPicPr>
        <p:blipFill rotWithShape="1">
          <a:blip r:embed="rId3">
            <a:alphaModFix/>
          </a:blip>
          <a:srcRect b="6111" l="2390" r="13434" t="12402"/>
          <a:stretch/>
        </p:blipFill>
        <p:spPr>
          <a:xfrm>
            <a:off x="0" y="0"/>
            <a:ext cx="9144000" cy="4979405"/>
          </a:xfrm>
          <a:prstGeom prst="rect">
            <a:avLst/>
          </a:prstGeom>
          <a:noFill/>
          <a:ln>
            <a:noFill/>
          </a:ln>
        </p:spPr>
      </p:pic>
      <p:sp>
        <p:nvSpPr>
          <p:cNvPr id="335" name="Google Shape;335;p63"/>
          <p:cNvSpPr txBox="1"/>
          <p:nvPr/>
        </p:nvSpPr>
        <p:spPr>
          <a:xfrm>
            <a:off x="6474175" y="1451650"/>
            <a:ext cx="1845300" cy="1613100"/>
          </a:xfrm>
          <a:prstGeom prst="rect">
            <a:avLst/>
          </a:prstGeom>
          <a:solidFill>
            <a:srgbClr val="D0E0E3"/>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FF"/>
                </a:solidFill>
                <a:latin typeface="Montserrat"/>
                <a:ea typeface="Montserrat"/>
                <a:cs typeface="Montserrat"/>
                <a:sym typeface="Montserrat"/>
              </a:rPr>
              <a:t>← Enter username and password. WRITE IT DOWN. </a:t>
            </a:r>
            <a:br>
              <a:rPr lang="en">
                <a:solidFill>
                  <a:srgbClr val="0000FF"/>
                </a:solidFill>
                <a:latin typeface="Montserrat"/>
                <a:ea typeface="Montserrat"/>
                <a:cs typeface="Montserrat"/>
                <a:sym typeface="Montserrat"/>
              </a:rPr>
            </a:br>
            <a:endParaRPr>
              <a:solidFill>
                <a:srgbClr val="0000FF"/>
              </a:solidFill>
              <a:latin typeface="Montserrat"/>
              <a:ea typeface="Montserrat"/>
              <a:cs typeface="Montserrat"/>
              <a:sym typeface="Montserrat"/>
            </a:endParaRPr>
          </a:p>
          <a:p>
            <a:pPr indent="0" lvl="0" marL="0" rtl="0" algn="l">
              <a:spcBef>
                <a:spcPts val="0"/>
              </a:spcBef>
              <a:spcAft>
                <a:spcPts val="0"/>
              </a:spcAft>
              <a:buNone/>
            </a:pPr>
            <a:r>
              <a:rPr lang="en">
                <a:solidFill>
                  <a:srgbClr val="0000FF"/>
                </a:solidFill>
                <a:latin typeface="Montserrat"/>
                <a:ea typeface="Montserrat"/>
                <a:cs typeface="Montserrat"/>
                <a:sym typeface="Montserrat"/>
              </a:rPr>
              <a:t>YOU WILL NEED TO REMEMBER THIS FOR LOGIN!!</a:t>
            </a:r>
            <a:endParaRPr>
              <a:solidFill>
                <a:srgbClr val="0000FF"/>
              </a:solidFill>
              <a:latin typeface="Montserrat"/>
              <a:ea typeface="Montserrat"/>
              <a:cs typeface="Montserrat"/>
              <a:sym typeface="Montserrat"/>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9" name="Shape 339"/>
        <p:cNvGrpSpPr/>
        <p:nvPr/>
      </p:nvGrpSpPr>
      <p:grpSpPr>
        <a:xfrm>
          <a:off x="0" y="0"/>
          <a:ext cx="0" cy="0"/>
          <a:chOff x="0" y="0"/>
          <a:chExt cx="0" cy="0"/>
        </a:xfrm>
      </p:grpSpPr>
      <p:pic>
        <p:nvPicPr>
          <p:cNvPr id="340" name="Google Shape;340;p64"/>
          <p:cNvPicPr preferRelativeResize="0"/>
          <p:nvPr/>
        </p:nvPicPr>
        <p:blipFill rotWithShape="1">
          <a:blip r:embed="rId3">
            <a:alphaModFix/>
          </a:blip>
          <a:srcRect b="5373" l="2708" r="13951" t="12592"/>
          <a:stretch/>
        </p:blipFill>
        <p:spPr>
          <a:xfrm>
            <a:off x="0" y="0"/>
            <a:ext cx="9144000" cy="5063502"/>
          </a:xfrm>
          <a:prstGeom prst="rect">
            <a:avLst/>
          </a:prstGeom>
          <a:noFill/>
          <a:ln>
            <a:noFill/>
          </a:ln>
        </p:spPr>
      </p:pic>
      <p:sp>
        <p:nvSpPr>
          <p:cNvPr id="341" name="Google Shape;341;p64"/>
          <p:cNvSpPr txBox="1"/>
          <p:nvPr/>
        </p:nvSpPr>
        <p:spPr>
          <a:xfrm>
            <a:off x="6196403" y="3046629"/>
            <a:ext cx="2495700" cy="456900"/>
          </a:xfrm>
          <a:prstGeom prst="rect">
            <a:avLst/>
          </a:prstGeom>
          <a:solidFill>
            <a:srgbClr val="D0E0E3"/>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FF"/>
                </a:solidFill>
                <a:latin typeface="Montserrat"/>
                <a:ea typeface="Montserrat"/>
                <a:cs typeface="Montserrat"/>
                <a:sym typeface="Montserrat"/>
              </a:rPr>
              <a:t>← Click on OK button</a:t>
            </a:r>
            <a:endParaRPr>
              <a:solidFill>
                <a:srgbClr val="0000FF"/>
              </a:solidFill>
              <a:latin typeface="Montserrat"/>
              <a:ea typeface="Montserrat"/>
              <a:cs typeface="Montserrat"/>
              <a:sym typeface="Montserrat"/>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5" name="Shape 345"/>
        <p:cNvGrpSpPr/>
        <p:nvPr/>
      </p:nvGrpSpPr>
      <p:grpSpPr>
        <a:xfrm>
          <a:off x="0" y="0"/>
          <a:ext cx="0" cy="0"/>
          <a:chOff x="0" y="0"/>
          <a:chExt cx="0" cy="0"/>
        </a:xfrm>
      </p:grpSpPr>
      <p:pic>
        <p:nvPicPr>
          <p:cNvPr id="346" name="Google Shape;346;p65"/>
          <p:cNvPicPr preferRelativeResize="0"/>
          <p:nvPr/>
        </p:nvPicPr>
        <p:blipFill rotWithShape="1">
          <a:blip r:embed="rId3">
            <a:alphaModFix/>
          </a:blip>
          <a:srcRect b="5368" l="2292" r="13433" t="12034"/>
          <a:stretch/>
        </p:blipFill>
        <p:spPr>
          <a:xfrm>
            <a:off x="0" y="0"/>
            <a:ext cx="9144000" cy="5041086"/>
          </a:xfrm>
          <a:prstGeom prst="rect">
            <a:avLst/>
          </a:prstGeom>
          <a:noFill/>
          <a:ln>
            <a:noFill/>
          </a:ln>
        </p:spPr>
      </p:pic>
      <p:sp>
        <p:nvSpPr>
          <p:cNvPr id="347" name="Google Shape;347;p65"/>
          <p:cNvSpPr txBox="1"/>
          <p:nvPr/>
        </p:nvSpPr>
        <p:spPr>
          <a:xfrm>
            <a:off x="4556625" y="3696350"/>
            <a:ext cx="2114700" cy="591300"/>
          </a:xfrm>
          <a:prstGeom prst="rect">
            <a:avLst/>
          </a:prstGeom>
          <a:solidFill>
            <a:srgbClr val="D0E0E3"/>
          </a:solid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solidFill>
                  <a:srgbClr val="0000FF"/>
                </a:solidFill>
                <a:latin typeface="Montserrat"/>
                <a:ea typeface="Montserrat"/>
                <a:cs typeface="Montserrat"/>
                <a:sym typeface="Montserrat"/>
              </a:rPr>
              <a:t>Click on Next button --&gt;</a:t>
            </a:r>
            <a:endParaRPr>
              <a:solidFill>
                <a:srgbClr val="0000FF"/>
              </a:solidFill>
              <a:latin typeface="Montserrat"/>
              <a:ea typeface="Montserrat"/>
              <a:cs typeface="Montserrat"/>
              <a:sym typeface="Montserrat"/>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1" name="Shape 351"/>
        <p:cNvGrpSpPr/>
        <p:nvPr/>
      </p:nvGrpSpPr>
      <p:grpSpPr>
        <a:xfrm>
          <a:off x="0" y="0"/>
          <a:ext cx="0" cy="0"/>
          <a:chOff x="0" y="0"/>
          <a:chExt cx="0" cy="0"/>
        </a:xfrm>
      </p:grpSpPr>
      <p:pic>
        <p:nvPicPr>
          <p:cNvPr id="352" name="Google Shape;352;p66"/>
          <p:cNvPicPr preferRelativeResize="0"/>
          <p:nvPr/>
        </p:nvPicPr>
        <p:blipFill rotWithShape="1">
          <a:blip r:embed="rId3">
            <a:alphaModFix/>
          </a:blip>
          <a:srcRect b="4997" l="2289" r="13853" t="12406"/>
          <a:stretch/>
        </p:blipFill>
        <p:spPr>
          <a:xfrm>
            <a:off x="0" y="0"/>
            <a:ext cx="9144000" cy="5066123"/>
          </a:xfrm>
          <a:prstGeom prst="rect">
            <a:avLst/>
          </a:prstGeom>
          <a:noFill/>
          <a:ln>
            <a:noFill/>
          </a:ln>
        </p:spPr>
      </p:pic>
      <p:sp>
        <p:nvSpPr>
          <p:cNvPr id="353" name="Google Shape;353;p66"/>
          <p:cNvSpPr txBox="1"/>
          <p:nvPr/>
        </p:nvSpPr>
        <p:spPr>
          <a:xfrm>
            <a:off x="4556625" y="3696350"/>
            <a:ext cx="2114700" cy="591300"/>
          </a:xfrm>
          <a:prstGeom prst="rect">
            <a:avLst/>
          </a:prstGeom>
          <a:solidFill>
            <a:srgbClr val="D0E0E3"/>
          </a:solid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solidFill>
                  <a:srgbClr val="0000FF"/>
                </a:solidFill>
                <a:latin typeface="Montserrat"/>
                <a:ea typeface="Montserrat"/>
                <a:cs typeface="Montserrat"/>
                <a:sym typeface="Montserrat"/>
              </a:rPr>
              <a:t>Click on Next button --&gt;</a:t>
            </a:r>
            <a:endParaRPr>
              <a:solidFill>
                <a:srgbClr val="0000FF"/>
              </a:solidFill>
              <a:latin typeface="Montserrat"/>
              <a:ea typeface="Montserrat"/>
              <a:cs typeface="Montserrat"/>
              <a:sym typeface="Montserra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6FF"/>
        </a:solidFill>
      </p:bgPr>
    </p:bg>
    <p:spTree>
      <p:nvGrpSpPr>
        <p:cNvPr id="165" name="Shape 165"/>
        <p:cNvGrpSpPr/>
        <p:nvPr/>
      </p:nvGrpSpPr>
      <p:grpSpPr>
        <a:xfrm>
          <a:off x="0" y="0"/>
          <a:ext cx="0" cy="0"/>
          <a:chOff x="0" y="0"/>
          <a:chExt cx="0" cy="0"/>
        </a:xfrm>
      </p:grpSpPr>
      <p:sp>
        <p:nvSpPr>
          <p:cNvPr id="166" name="Google Shape;166;p40"/>
          <p:cNvSpPr txBox="1"/>
          <p:nvPr>
            <p:ph type="title"/>
          </p:nvPr>
        </p:nvSpPr>
        <p:spPr>
          <a:xfrm>
            <a:off x="182550" y="216425"/>
            <a:ext cx="8730000" cy="685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chemeClr val="dk1"/>
              </a:buClr>
              <a:buSzPts val="3200"/>
              <a:buFont typeface="Arial"/>
              <a:buNone/>
            </a:pPr>
            <a:r>
              <a:rPr b="1" lang="en" sz="2500">
                <a:solidFill>
                  <a:srgbClr val="073763"/>
                </a:solidFill>
                <a:latin typeface="Montserrat"/>
                <a:ea typeface="Montserrat"/>
                <a:cs typeface="Montserrat"/>
                <a:sym typeface="Montserrat"/>
              </a:rPr>
              <a:t>Understanding Data and Generation of Data</a:t>
            </a:r>
            <a:endParaRPr b="1" sz="2500">
              <a:solidFill>
                <a:srgbClr val="073763"/>
              </a:solidFill>
              <a:latin typeface="Montserrat"/>
              <a:ea typeface="Montserrat"/>
              <a:cs typeface="Montserrat"/>
              <a:sym typeface="Montserrat"/>
            </a:endParaRPr>
          </a:p>
        </p:txBody>
      </p:sp>
      <p:sp>
        <p:nvSpPr>
          <p:cNvPr id="167" name="Google Shape;167;p40"/>
          <p:cNvSpPr/>
          <p:nvPr/>
        </p:nvSpPr>
        <p:spPr>
          <a:xfrm>
            <a:off x="-21250" y="4675900"/>
            <a:ext cx="9165300" cy="467700"/>
          </a:xfrm>
          <a:prstGeom prst="rect">
            <a:avLst/>
          </a:prstGeom>
          <a:solidFill>
            <a:srgbClr val="17274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68" name="Google Shape;168;p40"/>
          <p:cNvGrpSpPr/>
          <p:nvPr/>
        </p:nvGrpSpPr>
        <p:grpSpPr>
          <a:xfrm>
            <a:off x="652150" y="4737850"/>
            <a:ext cx="7863100" cy="343800"/>
            <a:chOff x="652150" y="4737850"/>
            <a:chExt cx="7863100" cy="343800"/>
          </a:xfrm>
        </p:grpSpPr>
        <p:sp>
          <p:nvSpPr>
            <p:cNvPr id="169" name="Google Shape;169;p40"/>
            <p:cNvSpPr txBox="1"/>
            <p:nvPr/>
          </p:nvSpPr>
          <p:spPr>
            <a:xfrm>
              <a:off x="652150" y="4737850"/>
              <a:ext cx="2911500" cy="34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FFFFFF"/>
                  </a:solidFill>
                  <a:latin typeface="Verdana"/>
                  <a:ea typeface="Verdana"/>
                  <a:cs typeface="Verdana"/>
                  <a:sym typeface="Verdana"/>
                </a:rPr>
                <a:t>EdYoda - Developer Programs</a:t>
              </a:r>
              <a:endParaRPr b="0" i="0" sz="1100" u="none" cap="none" strike="noStrike">
                <a:solidFill>
                  <a:srgbClr val="FFFFFF"/>
                </a:solidFill>
                <a:latin typeface="Verdana"/>
                <a:ea typeface="Verdana"/>
                <a:cs typeface="Verdana"/>
                <a:sym typeface="Verdana"/>
              </a:endParaRPr>
            </a:p>
          </p:txBody>
        </p:sp>
        <p:sp>
          <p:nvSpPr>
            <p:cNvPr id="170" name="Google Shape;170;p40"/>
            <p:cNvSpPr txBox="1"/>
            <p:nvPr/>
          </p:nvSpPr>
          <p:spPr>
            <a:xfrm>
              <a:off x="5603750" y="4737850"/>
              <a:ext cx="2911500" cy="3438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100"/>
                <a:buFont typeface="Arial"/>
                <a:buNone/>
              </a:pPr>
              <a:r>
                <a:rPr b="0" i="0" lang="en" sz="1100" u="none" cap="none" strike="noStrike">
                  <a:solidFill>
                    <a:srgbClr val="FFFFFF"/>
                  </a:solidFill>
                  <a:latin typeface="Verdana"/>
                  <a:ea typeface="Verdana"/>
                  <a:cs typeface="Verdana"/>
                  <a:sym typeface="Verdana"/>
                </a:rPr>
                <a:t>https://www.edyoda.com</a:t>
              </a:r>
              <a:endParaRPr b="0" i="0" sz="1100" u="none" cap="none" strike="noStrike">
                <a:solidFill>
                  <a:srgbClr val="FFFFFF"/>
                </a:solidFill>
                <a:latin typeface="Verdana"/>
                <a:ea typeface="Verdana"/>
                <a:cs typeface="Verdana"/>
                <a:sym typeface="Verdana"/>
              </a:endParaRPr>
            </a:p>
          </p:txBody>
        </p:sp>
      </p:grpSp>
      <p:sp>
        <p:nvSpPr>
          <p:cNvPr id="171" name="Google Shape;171;p40"/>
          <p:cNvSpPr txBox="1"/>
          <p:nvPr/>
        </p:nvSpPr>
        <p:spPr>
          <a:xfrm>
            <a:off x="593150" y="902225"/>
            <a:ext cx="7922100" cy="34299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50000"/>
              </a:lnSpc>
              <a:spcBef>
                <a:spcPts val="0"/>
              </a:spcBef>
              <a:spcAft>
                <a:spcPts val="0"/>
              </a:spcAft>
              <a:buClr>
                <a:srgbClr val="172746"/>
              </a:buClr>
              <a:buSzPts val="1400"/>
              <a:buFont typeface="Montserrat"/>
              <a:buChar char="●"/>
            </a:pPr>
            <a:r>
              <a:rPr lang="en">
                <a:solidFill>
                  <a:srgbClr val="172746"/>
                </a:solidFill>
                <a:latin typeface="Montserrat"/>
                <a:ea typeface="Montserrat"/>
                <a:cs typeface="Montserrat"/>
                <a:sym typeface="Montserrat"/>
              </a:rPr>
              <a:t>Everything that we do generates data, from browsing internet to ATM cash withdrawal.</a:t>
            </a:r>
            <a:endParaRPr>
              <a:solidFill>
                <a:srgbClr val="172746"/>
              </a:solidFill>
              <a:latin typeface="Montserrat"/>
              <a:ea typeface="Montserrat"/>
              <a:cs typeface="Montserrat"/>
              <a:sym typeface="Montserrat"/>
            </a:endParaRPr>
          </a:p>
          <a:p>
            <a:pPr indent="-317500" lvl="0" marL="457200" marR="0" rtl="0" algn="l">
              <a:lnSpc>
                <a:spcPct val="150000"/>
              </a:lnSpc>
              <a:spcBef>
                <a:spcPts val="0"/>
              </a:spcBef>
              <a:spcAft>
                <a:spcPts val="0"/>
              </a:spcAft>
              <a:buClr>
                <a:srgbClr val="172746"/>
              </a:buClr>
              <a:buSzPts val="1400"/>
              <a:buFont typeface="Montserrat"/>
              <a:buChar char="●"/>
            </a:pPr>
            <a:r>
              <a:rPr lang="en">
                <a:solidFill>
                  <a:srgbClr val="172746"/>
                </a:solidFill>
                <a:latin typeface="Montserrat"/>
                <a:ea typeface="Montserrat"/>
                <a:cs typeface="Montserrat"/>
                <a:sym typeface="Montserrat"/>
              </a:rPr>
              <a:t>Data is everything &amp; data is everywhere.</a:t>
            </a:r>
            <a:endParaRPr>
              <a:solidFill>
                <a:srgbClr val="172746"/>
              </a:solidFill>
              <a:latin typeface="Montserrat"/>
              <a:ea typeface="Montserrat"/>
              <a:cs typeface="Montserrat"/>
              <a:sym typeface="Montserrat"/>
            </a:endParaRPr>
          </a:p>
          <a:p>
            <a:pPr indent="-317500" lvl="0" marL="457200" marR="0" rtl="0" algn="l">
              <a:lnSpc>
                <a:spcPct val="150000"/>
              </a:lnSpc>
              <a:spcBef>
                <a:spcPts val="0"/>
              </a:spcBef>
              <a:spcAft>
                <a:spcPts val="0"/>
              </a:spcAft>
              <a:buClr>
                <a:srgbClr val="172746"/>
              </a:buClr>
              <a:buSzPts val="1400"/>
              <a:buFont typeface="Montserrat"/>
              <a:buChar char="●"/>
            </a:pPr>
            <a:r>
              <a:rPr lang="en">
                <a:solidFill>
                  <a:srgbClr val="172746"/>
                </a:solidFill>
                <a:latin typeface="Montserrat"/>
                <a:ea typeface="Montserrat"/>
                <a:cs typeface="Montserrat"/>
                <a:sym typeface="Montserrat"/>
              </a:rPr>
              <a:t>For an e-commerce application - products are data, users are data, purchase is data.</a:t>
            </a:r>
            <a:endParaRPr>
              <a:solidFill>
                <a:srgbClr val="172746"/>
              </a:solidFill>
              <a:latin typeface="Montserrat"/>
              <a:ea typeface="Montserrat"/>
              <a:cs typeface="Montserrat"/>
              <a:sym typeface="Montserrat"/>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7" name="Shape 357"/>
        <p:cNvGrpSpPr/>
        <p:nvPr/>
      </p:nvGrpSpPr>
      <p:grpSpPr>
        <a:xfrm>
          <a:off x="0" y="0"/>
          <a:ext cx="0" cy="0"/>
          <a:chOff x="0" y="0"/>
          <a:chExt cx="0" cy="0"/>
        </a:xfrm>
      </p:grpSpPr>
      <p:pic>
        <p:nvPicPr>
          <p:cNvPr id="358" name="Google Shape;358;p67"/>
          <p:cNvPicPr preferRelativeResize="0"/>
          <p:nvPr/>
        </p:nvPicPr>
        <p:blipFill rotWithShape="1">
          <a:blip r:embed="rId3">
            <a:alphaModFix/>
          </a:blip>
          <a:srcRect b="5187" l="2283" r="13753" t="12216"/>
          <a:stretch/>
        </p:blipFill>
        <p:spPr>
          <a:xfrm>
            <a:off x="0" y="0"/>
            <a:ext cx="9144000" cy="5059846"/>
          </a:xfrm>
          <a:prstGeom prst="rect">
            <a:avLst/>
          </a:prstGeom>
          <a:noFill/>
          <a:ln>
            <a:noFill/>
          </a:ln>
        </p:spPr>
      </p:pic>
      <p:sp>
        <p:nvSpPr>
          <p:cNvPr id="359" name="Google Shape;359;p67"/>
          <p:cNvSpPr txBox="1"/>
          <p:nvPr/>
        </p:nvSpPr>
        <p:spPr>
          <a:xfrm>
            <a:off x="4301175" y="3696350"/>
            <a:ext cx="2370000" cy="591300"/>
          </a:xfrm>
          <a:prstGeom prst="rect">
            <a:avLst/>
          </a:prstGeom>
          <a:solidFill>
            <a:srgbClr val="D0E0E3"/>
          </a:solid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solidFill>
                  <a:srgbClr val="0000FF"/>
                </a:solidFill>
                <a:latin typeface="Montserrat"/>
                <a:ea typeface="Montserrat"/>
                <a:cs typeface="Montserrat"/>
                <a:sym typeface="Montserrat"/>
              </a:rPr>
              <a:t>Click on Execute button --&gt;</a:t>
            </a:r>
            <a:endParaRPr>
              <a:solidFill>
                <a:srgbClr val="0000FF"/>
              </a:solidFill>
              <a:latin typeface="Montserrat"/>
              <a:ea typeface="Montserrat"/>
              <a:cs typeface="Montserrat"/>
              <a:sym typeface="Montserrat"/>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63" name="Shape 363"/>
        <p:cNvGrpSpPr/>
        <p:nvPr/>
      </p:nvGrpSpPr>
      <p:grpSpPr>
        <a:xfrm>
          <a:off x="0" y="0"/>
          <a:ext cx="0" cy="0"/>
          <a:chOff x="0" y="0"/>
          <a:chExt cx="0" cy="0"/>
        </a:xfrm>
      </p:grpSpPr>
      <p:pic>
        <p:nvPicPr>
          <p:cNvPr id="364" name="Google Shape;364;p68"/>
          <p:cNvPicPr preferRelativeResize="0"/>
          <p:nvPr/>
        </p:nvPicPr>
        <p:blipFill rotWithShape="1">
          <a:blip r:embed="rId3">
            <a:alphaModFix/>
          </a:blip>
          <a:srcRect b="4812" l="2492" r="13853" t="12221"/>
          <a:stretch/>
        </p:blipFill>
        <p:spPr>
          <a:xfrm>
            <a:off x="0" y="0"/>
            <a:ext cx="9144000" cy="5101491"/>
          </a:xfrm>
          <a:prstGeom prst="rect">
            <a:avLst/>
          </a:prstGeom>
          <a:noFill/>
          <a:ln>
            <a:noFill/>
          </a:ln>
        </p:spPr>
      </p:pic>
      <p:sp>
        <p:nvSpPr>
          <p:cNvPr id="365" name="Google Shape;365;p68"/>
          <p:cNvSpPr txBox="1"/>
          <p:nvPr/>
        </p:nvSpPr>
        <p:spPr>
          <a:xfrm>
            <a:off x="6802525" y="1619725"/>
            <a:ext cx="2114700" cy="591300"/>
          </a:xfrm>
          <a:prstGeom prst="rect">
            <a:avLst/>
          </a:prstGeom>
          <a:solidFill>
            <a:srgbClr val="D0E0E3"/>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FF"/>
                </a:solidFill>
                <a:latin typeface="Montserrat"/>
                <a:ea typeface="Montserrat"/>
                <a:cs typeface="Montserrat"/>
                <a:sym typeface="Montserrat"/>
              </a:rPr>
              <a:t>Wait...</a:t>
            </a:r>
            <a:endParaRPr>
              <a:solidFill>
                <a:srgbClr val="0000FF"/>
              </a:solidFill>
              <a:latin typeface="Montserrat"/>
              <a:ea typeface="Montserrat"/>
              <a:cs typeface="Montserrat"/>
              <a:sym typeface="Montserrat"/>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69" name="Shape 369"/>
        <p:cNvGrpSpPr/>
        <p:nvPr/>
      </p:nvGrpSpPr>
      <p:grpSpPr>
        <a:xfrm>
          <a:off x="0" y="0"/>
          <a:ext cx="0" cy="0"/>
          <a:chOff x="0" y="0"/>
          <a:chExt cx="0" cy="0"/>
        </a:xfrm>
      </p:grpSpPr>
      <p:pic>
        <p:nvPicPr>
          <p:cNvPr id="370" name="Google Shape;370;p69"/>
          <p:cNvPicPr preferRelativeResize="0"/>
          <p:nvPr/>
        </p:nvPicPr>
        <p:blipFill rotWithShape="1">
          <a:blip r:embed="rId3">
            <a:alphaModFix/>
          </a:blip>
          <a:srcRect b="5373" l="1982" r="13643" t="12592"/>
          <a:stretch/>
        </p:blipFill>
        <p:spPr>
          <a:xfrm>
            <a:off x="0" y="0"/>
            <a:ext cx="9144000" cy="5000964"/>
          </a:xfrm>
          <a:prstGeom prst="rect">
            <a:avLst/>
          </a:prstGeom>
          <a:noFill/>
          <a:ln>
            <a:noFill/>
          </a:ln>
        </p:spPr>
      </p:pic>
      <p:sp>
        <p:nvSpPr>
          <p:cNvPr id="371" name="Google Shape;371;p69"/>
          <p:cNvSpPr txBox="1"/>
          <p:nvPr/>
        </p:nvSpPr>
        <p:spPr>
          <a:xfrm>
            <a:off x="4874675" y="3624650"/>
            <a:ext cx="2370000" cy="591300"/>
          </a:xfrm>
          <a:prstGeom prst="rect">
            <a:avLst/>
          </a:prstGeom>
          <a:solidFill>
            <a:srgbClr val="D0E0E3"/>
          </a:solid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solidFill>
                  <a:srgbClr val="0000FF"/>
                </a:solidFill>
                <a:latin typeface="Montserrat"/>
                <a:ea typeface="Montserrat"/>
                <a:cs typeface="Montserrat"/>
                <a:sym typeface="Montserrat"/>
              </a:rPr>
              <a:t>Click on Finish button --&gt;</a:t>
            </a:r>
            <a:endParaRPr>
              <a:solidFill>
                <a:srgbClr val="0000FF"/>
              </a:solidFill>
              <a:latin typeface="Montserrat"/>
              <a:ea typeface="Montserrat"/>
              <a:cs typeface="Montserrat"/>
              <a:sym typeface="Montserrat"/>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5" name="Shape 375"/>
        <p:cNvGrpSpPr/>
        <p:nvPr/>
      </p:nvGrpSpPr>
      <p:grpSpPr>
        <a:xfrm>
          <a:off x="0" y="0"/>
          <a:ext cx="0" cy="0"/>
          <a:chOff x="0" y="0"/>
          <a:chExt cx="0" cy="0"/>
        </a:xfrm>
      </p:grpSpPr>
      <p:pic>
        <p:nvPicPr>
          <p:cNvPr id="376" name="Google Shape;376;p70"/>
          <p:cNvPicPr preferRelativeResize="0"/>
          <p:nvPr/>
        </p:nvPicPr>
        <p:blipFill rotWithShape="1">
          <a:blip r:embed="rId3">
            <a:alphaModFix/>
          </a:blip>
          <a:srcRect b="5554" l="2191" r="13852" t="12404"/>
          <a:stretch/>
        </p:blipFill>
        <p:spPr>
          <a:xfrm>
            <a:off x="0" y="0"/>
            <a:ext cx="9144000" cy="5025802"/>
          </a:xfrm>
          <a:prstGeom prst="rect">
            <a:avLst/>
          </a:prstGeom>
          <a:noFill/>
          <a:ln>
            <a:noFill/>
          </a:ln>
        </p:spPr>
      </p:pic>
      <p:sp>
        <p:nvSpPr>
          <p:cNvPr id="377" name="Google Shape;377;p70"/>
          <p:cNvSpPr txBox="1"/>
          <p:nvPr/>
        </p:nvSpPr>
        <p:spPr>
          <a:xfrm>
            <a:off x="4301175" y="3696350"/>
            <a:ext cx="2370000" cy="591300"/>
          </a:xfrm>
          <a:prstGeom prst="rect">
            <a:avLst/>
          </a:prstGeom>
          <a:solidFill>
            <a:srgbClr val="D0E0E3"/>
          </a:solid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solidFill>
                  <a:srgbClr val="0000FF"/>
                </a:solidFill>
                <a:latin typeface="Montserrat"/>
                <a:ea typeface="Montserrat"/>
                <a:cs typeface="Montserrat"/>
                <a:sym typeface="Montserrat"/>
              </a:rPr>
              <a:t>Click on Next button </a:t>
            </a:r>
            <a:br>
              <a:rPr lang="en">
                <a:solidFill>
                  <a:srgbClr val="0000FF"/>
                </a:solidFill>
                <a:latin typeface="Montserrat"/>
                <a:ea typeface="Montserrat"/>
                <a:cs typeface="Montserrat"/>
                <a:sym typeface="Montserrat"/>
              </a:rPr>
            </a:br>
            <a:r>
              <a:rPr lang="en">
                <a:solidFill>
                  <a:srgbClr val="0000FF"/>
                </a:solidFill>
                <a:latin typeface="Montserrat"/>
                <a:ea typeface="Montserrat"/>
                <a:cs typeface="Montserrat"/>
                <a:sym typeface="Montserrat"/>
              </a:rPr>
              <a:t>--&gt;</a:t>
            </a:r>
            <a:endParaRPr>
              <a:solidFill>
                <a:srgbClr val="0000FF"/>
              </a:solidFill>
              <a:latin typeface="Montserrat"/>
              <a:ea typeface="Montserrat"/>
              <a:cs typeface="Montserrat"/>
              <a:sym typeface="Montserrat"/>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1" name="Shape 381"/>
        <p:cNvGrpSpPr/>
        <p:nvPr/>
      </p:nvGrpSpPr>
      <p:grpSpPr>
        <a:xfrm>
          <a:off x="0" y="0"/>
          <a:ext cx="0" cy="0"/>
          <a:chOff x="0" y="0"/>
          <a:chExt cx="0" cy="0"/>
        </a:xfrm>
      </p:grpSpPr>
      <p:pic>
        <p:nvPicPr>
          <p:cNvPr id="382" name="Google Shape;382;p71"/>
          <p:cNvPicPr preferRelativeResize="0"/>
          <p:nvPr/>
        </p:nvPicPr>
        <p:blipFill rotWithShape="1">
          <a:blip r:embed="rId3">
            <a:alphaModFix/>
          </a:blip>
          <a:srcRect b="5921" l="2283" r="13753" t="12406"/>
          <a:stretch/>
        </p:blipFill>
        <p:spPr>
          <a:xfrm>
            <a:off x="0" y="0"/>
            <a:ext cx="9144000" cy="5003124"/>
          </a:xfrm>
          <a:prstGeom prst="rect">
            <a:avLst/>
          </a:prstGeom>
          <a:noFill/>
          <a:ln>
            <a:noFill/>
          </a:ln>
        </p:spPr>
      </p:pic>
      <p:sp>
        <p:nvSpPr>
          <p:cNvPr id="383" name="Google Shape;383;p71"/>
          <p:cNvSpPr txBox="1"/>
          <p:nvPr/>
        </p:nvSpPr>
        <p:spPr>
          <a:xfrm>
            <a:off x="4301175" y="3696350"/>
            <a:ext cx="2370000" cy="591300"/>
          </a:xfrm>
          <a:prstGeom prst="rect">
            <a:avLst/>
          </a:prstGeom>
          <a:solidFill>
            <a:srgbClr val="D0E0E3"/>
          </a:solid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solidFill>
                  <a:srgbClr val="0000FF"/>
                </a:solidFill>
                <a:latin typeface="Montserrat"/>
                <a:ea typeface="Montserrat"/>
                <a:cs typeface="Montserrat"/>
                <a:sym typeface="Montserrat"/>
              </a:rPr>
              <a:t>Click on Finish button --&gt;</a:t>
            </a:r>
            <a:endParaRPr>
              <a:solidFill>
                <a:srgbClr val="0000FF"/>
              </a:solidFill>
              <a:latin typeface="Montserrat"/>
              <a:ea typeface="Montserrat"/>
              <a:cs typeface="Montserrat"/>
              <a:sym typeface="Montserrat"/>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7" name="Shape 387"/>
        <p:cNvGrpSpPr/>
        <p:nvPr/>
      </p:nvGrpSpPr>
      <p:grpSpPr>
        <a:xfrm>
          <a:off x="0" y="0"/>
          <a:ext cx="0" cy="0"/>
          <a:chOff x="0" y="0"/>
          <a:chExt cx="0" cy="0"/>
        </a:xfrm>
      </p:grpSpPr>
      <p:pic>
        <p:nvPicPr>
          <p:cNvPr id="388" name="Google Shape;388;p72"/>
          <p:cNvPicPr preferRelativeResize="0"/>
          <p:nvPr/>
        </p:nvPicPr>
        <p:blipFill rotWithShape="1">
          <a:blip r:embed="rId3">
            <a:alphaModFix/>
          </a:blip>
          <a:srcRect b="5926" l="1977" r="13854" t="12220"/>
          <a:stretch/>
        </p:blipFill>
        <p:spPr>
          <a:xfrm>
            <a:off x="0" y="0"/>
            <a:ext cx="9144000" cy="5002042"/>
          </a:xfrm>
          <a:prstGeom prst="rect">
            <a:avLst/>
          </a:prstGeom>
          <a:noFill/>
          <a:ln>
            <a:noFill/>
          </a:ln>
        </p:spPr>
      </p:pic>
      <p:sp>
        <p:nvSpPr>
          <p:cNvPr id="389" name="Google Shape;389;p72"/>
          <p:cNvSpPr txBox="1"/>
          <p:nvPr/>
        </p:nvSpPr>
        <p:spPr>
          <a:xfrm>
            <a:off x="4507275" y="3696350"/>
            <a:ext cx="2163900" cy="591300"/>
          </a:xfrm>
          <a:prstGeom prst="rect">
            <a:avLst/>
          </a:prstGeom>
          <a:solidFill>
            <a:srgbClr val="D0E0E3"/>
          </a:solid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solidFill>
                  <a:srgbClr val="0000FF"/>
                </a:solidFill>
                <a:latin typeface="Montserrat"/>
                <a:ea typeface="Montserrat"/>
                <a:cs typeface="Montserrat"/>
                <a:sym typeface="Montserrat"/>
              </a:rPr>
              <a:t>Click on Next button --&gt;</a:t>
            </a:r>
            <a:endParaRPr>
              <a:solidFill>
                <a:srgbClr val="0000FF"/>
              </a:solidFill>
              <a:latin typeface="Montserrat"/>
              <a:ea typeface="Montserrat"/>
              <a:cs typeface="Montserrat"/>
              <a:sym typeface="Montserrat"/>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3" name="Shape 393"/>
        <p:cNvGrpSpPr/>
        <p:nvPr/>
      </p:nvGrpSpPr>
      <p:grpSpPr>
        <a:xfrm>
          <a:off x="0" y="0"/>
          <a:ext cx="0" cy="0"/>
          <a:chOff x="0" y="0"/>
          <a:chExt cx="0" cy="0"/>
        </a:xfrm>
      </p:grpSpPr>
      <p:pic>
        <p:nvPicPr>
          <p:cNvPr id="394" name="Google Shape;394;p73"/>
          <p:cNvPicPr preferRelativeResize="0"/>
          <p:nvPr/>
        </p:nvPicPr>
        <p:blipFill rotWithShape="1">
          <a:blip r:embed="rId3">
            <a:alphaModFix/>
          </a:blip>
          <a:srcRect b="5183" l="1875" r="13643" t="12403"/>
          <a:stretch/>
        </p:blipFill>
        <p:spPr>
          <a:xfrm>
            <a:off x="0" y="0"/>
            <a:ext cx="9144000" cy="5017375"/>
          </a:xfrm>
          <a:prstGeom prst="rect">
            <a:avLst/>
          </a:prstGeom>
          <a:noFill/>
          <a:ln>
            <a:noFill/>
          </a:ln>
        </p:spPr>
      </p:pic>
      <p:sp>
        <p:nvSpPr>
          <p:cNvPr id="395" name="Google Shape;395;p73"/>
          <p:cNvSpPr txBox="1"/>
          <p:nvPr/>
        </p:nvSpPr>
        <p:spPr>
          <a:xfrm>
            <a:off x="5981325" y="2983950"/>
            <a:ext cx="1845300" cy="1469700"/>
          </a:xfrm>
          <a:prstGeom prst="rect">
            <a:avLst/>
          </a:prstGeom>
          <a:solidFill>
            <a:srgbClr val="D0E0E3"/>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FF"/>
                </a:solidFill>
                <a:latin typeface="Montserrat"/>
                <a:ea typeface="Montserrat"/>
                <a:cs typeface="Montserrat"/>
                <a:sym typeface="Montserrat"/>
              </a:rPr>
              <a:t>← Enter username and password that I asked you to remember for login. Click on Check button.</a:t>
            </a:r>
            <a:endParaRPr>
              <a:solidFill>
                <a:srgbClr val="0000FF"/>
              </a:solidFill>
              <a:latin typeface="Montserrat"/>
              <a:ea typeface="Montserrat"/>
              <a:cs typeface="Montserrat"/>
              <a:sym typeface="Montserrat"/>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9" name="Shape 399"/>
        <p:cNvGrpSpPr/>
        <p:nvPr/>
      </p:nvGrpSpPr>
      <p:grpSpPr>
        <a:xfrm>
          <a:off x="0" y="0"/>
          <a:ext cx="0" cy="0"/>
          <a:chOff x="0" y="0"/>
          <a:chExt cx="0" cy="0"/>
        </a:xfrm>
      </p:grpSpPr>
      <p:pic>
        <p:nvPicPr>
          <p:cNvPr id="400" name="Google Shape;400;p74"/>
          <p:cNvPicPr preferRelativeResize="0"/>
          <p:nvPr/>
        </p:nvPicPr>
        <p:blipFill rotWithShape="1">
          <a:blip r:embed="rId3">
            <a:alphaModFix/>
          </a:blip>
          <a:srcRect b="4997" l="2087" r="13744" t="12406"/>
          <a:stretch/>
        </p:blipFill>
        <p:spPr>
          <a:xfrm>
            <a:off x="0" y="0"/>
            <a:ext cx="9144000" cy="5047318"/>
          </a:xfrm>
          <a:prstGeom prst="rect">
            <a:avLst/>
          </a:prstGeom>
          <a:noFill/>
          <a:ln>
            <a:noFill/>
          </a:ln>
        </p:spPr>
      </p:pic>
      <p:sp>
        <p:nvSpPr>
          <p:cNvPr id="401" name="Google Shape;401;p74"/>
          <p:cNvSpPr txBox="1"/>
          <p:nvPr/>
        </p:nvSpPr>
        <p:spPr>
          <a:xfrm>
            <a:off x="4507275" y="3696350"/>
            <a:ext cx="2163900" cy="591300"/>
          </a:xfrm>
          <a:prstGeom prst="rect">
            <a:avLst/>
          </a:prstGeom>
          <a:solidFill>
            <a:srgbClr val="D0E0E3"/>
          </a:solid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solidFill>
                  <a:srgbClr val="0000FF"/>
                </a:solidFill>
                <a:latin typeface="Montserrat"/>
                <a:ea typeface="Montserrat"/>
                <a:cs typeface="Montserrat"/>
                <a:sym typeface="Montserrat"/>
              </a:rPr>
              <a:t>Click on Next button --&gt;</a:t>
            </a:r>
            <a:endParaRPr>
              <a:solidFill>
                <a:srgbClr val="0000FF"/>
              </a:solidFill>
              <a:latin typeface="Montserrat"/>
              <a:ea typeface="Montserrat"/>
              <a:cs typeface="Montserrat"/>
              <a:sym typeface="Montserrat"/>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5" name="Shape 405"/>
        <p:cNvGrpSpPr/>
        <p:nvPr/>
      </p:nvGrpSpPr>
      <p:grpSpPr>
        <a:xfrm>
          <a:off x="0" y="0"/>
          <a:ext cx="0" cy="0"/>
          <a:chOff x="0" y="0"/>
          <a:chExt cx="0" cy="0"/>
        </a:xfrm>
      </p:grpSpPr>
      <p:pic>
        <p:nvPicPr>
          <p:cNvPr id="406" name="Google Shape;406;p75"/>
          <p:cNvPicPr preferRelativeResize="0"/>
          <p:nvPr/>
        </p:nvPicPr>
        <p:blipFill rotWithShape="1">
          <a:blip r:embed="rId3">
            <a:alphaModFix/>
          </a:blip>
          <a:srcRect b="5365" l="2392" r="13643" t="12221"/>
          <a:stretch/>
        </p:blipFill>
        <p:spPr>
          <a:xfrm>
            <a:off x="0" y="0"/>
            <a:ext cx="9144000" cy="5048465"/>
          </a:xfrm>
          <a:prstGeom prst="rect">
            <a:avLst/>
          </a:prstGeom>
          <a:noFill/>
          <a:ln>
            <a:noFill/>
          </a:ln>
        </p:spPr>
      </p:pic>
      <p:sp>
        <p:nvSpPr>
          <p:cNvPr id="407" name="Google Shape;407;p75"/>
          <p:cNvSpPr txBox="1"/>
          <p:nvPr/>
        </p:nvSpPr>
        <p:spPr>
          <a:xfrm>
            <a:off x="4265350" y="3696350"/>
            <a:ext cx="2405700" cy="591300"/>
          </a:xfrm>
          <a:prstGeom prst="rect">
            <a:avLst/>
          </a:prstGeom>
          <a:solidFill>
            <a:srgbClr val="D0E0E3"/>
          </a:solid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solidFill>
                  <a:srgbClr val="0000FF"/>
                </a:solidFill>
                <a:latin typeface="Montserrat"/>
                <a:ea typeface="Montserrat"/>
                <a:cs typeface="Montserrat"/>
                <a:sym typeface="Montserrat"/>
              </a:rPr>
              <a:t>Click on Execute button --&gt;</a:t>
            </a:r>
            <a:endParaRPr>
              <a:solidFill>
                <a:srgbClr val="0000FF"/>
              </a:solidFill>
              <a:latin typeface="Montserrat"/>
              <a:ea typeface="Montserrat"/>
              <a:cs typeface="Montserrat"/>
              <a:sym typeface="Montserrat"/>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1" name="Shape 411"/>
        <p:cNvGrpSpPr/>
        <p:nvPr/>
      </p:nvGrpSpPr>
      <p:grpSpPr>
        <a:xfrm>
          <a:off x="0" y="0"/>
          <a:ext cx="0" cy="0"/>
          <a:chOff x="0" y="0"/>
          <a:chExt cx="0" cy="0"/>
        </a:xfrm>
      </p:grpSpPr>
      <p:pic>
        <p:nvPicPr>
          <p:cNvPr id="412" name="Google Shape;412;p76"/>
          <p:cNvPicPr preferRelativeResize="0"/>
          <p:nvPr/>
        </p:nvPicPr>
        <p:blipFill rotWithShape="1">
          <a:blip r:embed="rId3">
            <a:alphaModFix/>
          </a:blip>
          <a:srcRect b="5187" l="2191" r="13852" t="12216"/>
          <a:stretch/>
        </p:blipFill>
        <p:spPr>
          <a:xfrm>
            <a:off x="0" y="0"/>
            <a:ext cx="9144000" cy="5059827"/>
          </a:xfrm>
          <a:prstGeom prst="rect">
            <a:avLst/>
          </a:prstGeom>
          <a:noFill/>
          <a:ln>
            <a:noFill/>
          </a:ln>
        </p:spPr>
      </p:pic>
      <p:sp>
        <p:nvSpPr>
          <p:cNvPr id="413" name="Google Shape;413;p76"/>
          <p:cNvSpPr txBox="1"/>
          <p:nvPr/>
        </p:nvSpPr>
        <p:spPr>
          <a:xfrm>
            <a:off x="6802525" y="1619725"/>
            <a:ext cx="2114700" cy="591300"/>
          </a:xfrm>
          <a:prstGeom prst="rect">
            <a:avLst/>
          </a:prstGeom>
          <a:solidFill>
            <a:srgbClr val="D0E0E3"/>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FF"/>
                </a:solidFill>
                <a:latin typeface="Montserrat"/>
                <a:ea typeface="Montserrat"/>
                <a:cs typeface="Montserrat"/>
                <a:sym typeface="Montserrat"/>
              </a:rPr>
              <a:t>Wait...</a:t>
            </a:r>
            <a:endParaRPr>
              <a:solidFill>
                <a:srgbClr val="0000FF"/>
              </a:solidFill>
              <a:latin typeface="Montserrat"/>
              <a:ea typeface="Montserrat"/>
              <a:cs typeface="Montserrat"/>
              <a:sym typeface="Montserra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6FF"/>
        </a:solidFill>
      </p:bgPr>
    </p:bg>
    <p:spTree>
      <p:nvGrpSpPr>
        <p:cNvPr id="175" name="Shape 175"/>
        <p:cNvGrpSpPr/>
        <p:nvPr/>
      </p:nvGrpSpPr>
      <p:grpSpPr>
        <a:xfrm>
          <a:off x="0" y="0"/>
          <a:ext cx="0" cy="0"/>
          <a:chOff x="0" y="0"/>
          <a:chExt cx="0" cy="0"/>
        </a:xfrm>
      </p:grpSpPr>
      <p:sp>
        <p:nvSpPr>
          <p:cNvPr id="176" name="Google Shape;176;p41"/>
          <p:cNvSpPr txBox="1"/>
          <p:nvPr>
            <p:ph type="title"/>
          </p:nvPr>
        </p:nvSpPr>
        <p:spPr>
          <a:xfrm>
            <a:off x="182550" y="216425"/>
            <a:ext cx="8730000" cy="685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chemeClr val="dk1"/>
              </a:buClr>
              <a:buSzPts val="3200"/>
              <a:buFont typeface="Arial"/>
              <a:buNone/>
            </a:pPr>
            <a:r>
              <a:rPr b="1" lang="en" sz="2500">
                <a:solidFill>
                  <a:srgbClr val="073763"/>
                </a:solidFill>
                <a:latin typeface="Montserrat"/>
                <a:ea typeface="Montserrat"/>
                <a:cs typeface="Montserrat"/>
                <a:sym typeface="Montserrat"/>
              </a:rPr>
              <a:t>How to store Data? </a:t>
            </a:r>
            <a:endParaRPr b="1" sz="2500">
              <a:solidFill>
                <a:srgbClr val="073763"/>
              </a:solidFill>
              <a:latin typeface="Montserrat"/>
              <a:ea typeface="Montserrat"/>
              <a:cs typeface="Montserrat"/>
              <a:sym typeface="Montserrat"/>
            </a:endParaRPr>
          </a:p>
        </p:txBody>
      </p:sp>
      <p:sp>
        <p:nvSpPr>
          <p:cNvPr id="177" name="Google Shape;177;p41"/>
          <p:cNvSpPr/>
          <p:nvPr/>
        </p:nvSpPr>
        <p:spPr>
          <a:xfrm>
            <a:off x="-21250" y="4675900"/>
            <a:ext cx="9165300" cy="467700"/>
          </a:xfrm>
          <a:prstGeom prst="rect">
            <a:avLst/>
          </a:prstGeom>
          <a:solidFill>
            <a:srgbClr val="17274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78" name="Google Shape;178;p41"/>
          <p:cNvGrpSpPr/>
          <p:nvPr/>
        </p:nvGrpSpPr>
        <p:grpSpPr>
          <a:xfrm>
            <a:off x="652150" y="4737850"/>
            <a:ext cx="7863100" cy="343800"/>
            <a:chOff x="652150" y="4737850"/>
            <a:chExt cx="7863100" cy="343800"/>
          </a:xfrm>
        </p:grpSpPr>
        <p:sp>
          <p:nvSpPr>
            <p:cNvPr id="179" name="Google Shape;179;p41"/>
            <p:cNvSpPr txBox="1"/>
            <p:nvPr/>
          </p:nvSpPr>
          <p:spPr>
            <a:xfrm>
              <a:off x="652150" y="4737850"/>
              <a:ext cx="2911500" cy="34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FFFFFF"/>
                  </a:solidFill>
                  <a:latin typeface="Verdana"/>
                  <a:ea typeface="Verdana"/>
                  <a:cs typeface="Verdana"/>
                  <a:sym typeface="Verdana"/>
                </a:rPr>
                <a:t>EdYoda - Developer Programs</a:t>
              </a:r>
              <a:endParaRPr b="0" i="0" sz="1100" u="none" cap="none" strike="noStrike">
                <a:solidFill>
                  <a:srgbClr val="FFFFFF"/>
                </a:solidFill>
                <a:latin typeface="Verdana"/>
                <a:ea typeface="Verdana"/>
                <a:cs typeface="Verdana"/>
                <a:sym typeface="Verdana"/>
              </a:endParaRPr>
            </a:p>
          </p:txBody>
        </p:sp>
        <p:sp>
          <p:nvSpPr>
            <p:cNvPr id="180" name="Google Shape;180;p41"/>
            <p:cNvSpPr txBox="1"/>
            <p:nvPr/>
          </p:nvSpPr>
          <p:spPr>
            <a:xfrm>
              <a:off x="5603750" y="4737850"/>
              <a:ext cx="2911500" cy="3438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100"/>
                <a:buFont typeface="Arial"/>
                <a:buNone/>
              </a:pPr>
              <a:r>
                <a:rPr b="0" i="0" lang="en" sz="1100" u="none" cap="none" strike="noStrike">
                  <a:solidFill>
                    <a:srgbClr val="FFFFFF"/>
                  </a:solidFill>
                  <a:latin typeface="Verdana"/>
                  <a:ea typeface="Verdana"/>
                  <a:cs typeface="Verdana"/>
                  <a:sym typeface="Verdana"/>
                </a:rPr>
                <a:t>https://www.edyoda.com</a:t>
              </a:r>
              <a:endParaRPr b="0" i="0" sz="1100" u="none" cap="none" strike="noStrike">
                <a:solidFill>
                  <a:srgbClr val="FFFFFF"/>
                </a:solidFill>
                <a:latin typeface="Verdana"/>
                <a:ea typeface="Verdana"/>
                <a:cs typeface="Verdana"/>
                <a:sym typeface="Verdana"/>
              </a:endParaRPr>
            </a:p>
          </p:txBody>
        </p:sp>
      </p:grpSp>
      <p:sp>
        <p:nvSpPr>
          <p:cNvPr id="181" name="Google Shape;181;p41"/>
          <p:cNvSpPr txBox="1"/>
          <p:nvPr/>
        </p:nvSpPr>
        <p:spPr>
          <a:xfrm>
            <a:off x="593150" y="902225"/>
            <a:ext cx="7922100" cy="34299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50000"/>
              </a:lnSpc>
              <a:spcBef>
                <a:spcPts val="0"/>
              </a:spcBef>
              <a:spcAft>
                <a:spcPts val="0"/>
              </a:spcAft>
              <a:buClr>
                <a:srgbClr val="172746"/>
              </a:buClr>
              <a:buSzPts val="1400"/>
              <a:buFont typeface="Montserrat"/>
              <a:buChar char="●"/>
            </a:pPr>
            <a:r>
              <a:rPr lang="en">
                <a:solidFill>
                  <a:srgbClr val="172746"/>
                </a:solidFill>
                <a:latin typeface="Montserrat"/>
                <a:ea typeface="Montserrat"/>
                <a:cs typeface="Montserrat"/>
                <a:sym typeface="Montserrat"/>
              </a:rPr>
              <a:t>Data can be stored in RAM.</a:t>
            </a:r>
            <a:endParaRPr>
              <a:solidFill>
                <a:srgbClr val="172746"/>
              </a:solidFill>
              <a:latin typeface="Montserrat"/>
              <a:ea typeface="Montserrat"/>
              <a:cs typeface="Montserrat"/>
              <a:sym typeface="Montserrat"/>
            </a:endParaRPr>
          </a:p>
          <a:p>
            <a:pPr indent="-317500" lvl="0" marL="457200" marR="0" rtl="0" algn="l">
              <a:lnSpc>
                <a:spcPct val="150000"/>
              </a:lnSpc>
              <a:spcBef>
                <a:spcPts val="0"/>
              </a:spcBef>
              <a:spcAft>
                <a:spcPts val="0"/>
              </a:spcAft>
              <a:buClr>
                <a:srgbClr val="172746"/>
              </a:buClr>
              <a:buSzPts val="1400"/>
              <a:buFont typeface="Montserrat"/>
              <a:buChar char="●"/>
            </a:pPr>
            <a:r>
              <a:rPr lang="en">
                <a:solidFill>
                  <a:srgbClr val="172746"/>
                </a:solidFill>
                <a:latin typeface="Montserrat"/>
                <a:ea typeface="Montserrat"/>
                <a:cs typeface="Montserrat"/>
                <a:sym typeface="Montserrat"/>
              </a:rPr>
              <a:t>Data can be stored in flat files stored in File System.</a:t>
            </a:r>
            <a:endParaRPr>
              <a:solidFill>
                <a:srgbClr val="172746"/>
              </a:solidFill>
              <a:latin typeface="Montserrat"/>
              <a:ea typeface="Montserrat"/>
              <a:cs typeface="Montserrat"/>
              <a:sym typeface="Montserrat"/>
            </a:endParaRPr>
          </a:p>
          <a:p>
            <a:pPr indent="-317500" lvl="0" marL="457200" marR="0" rtl="0" algn="l">
              <a:lnSpc>
                <a:spcPct val="150000"/>
              </a:lnSpc>
              <a:spcBef>
                <a:spcPts val="0"/>
              </a:spcBef>
              <a:spcAft>
                <a:spcPts val="0"/>
              </a:spcAft>
              <a:buClr>
                <a:srgbClr val="172746"/>
              </a:buClr>
              <a:buSzPts val="1400"/>
              <a:buFont typeface="Montserrat"/>
              <a:buChar char="●"/>
            </a:pPr>
            <a:r>
              <a:rPr lang="en">
                <a:solidFill>
                  <a:srgbClr val="172746"/>
                </a:solidFill>
                <a:latin typeface="Montserrat"/>
                <a:ea typeface="Montserrat"/>
                <a:cs typeface="Montserrat"/>
                <a:sym typeface="Montserrat"/>
              </a:rPr>
              <a:t>Data can be stored in Databases.</a:t>
            </a:r>
            <a:endParaRPr>
              <a:solidFill>
                <a:srgbClr val="172746"/>
              </a:solidFill>
              <a:latin typeface="Montserrat"/>
              <a:ea typeface="Montserrat"/>
              <a:cs typeface="Montserrat"/>
              <a:sym typeface="Montserrat"/>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7" name="Shape 417"/>
        <p:cNvGrpSpPr/>
        <p:nvPr/>
      </p:nvGrpSpPr>
      <p:grpSpPr>
        <a:xfrm>
          <a:off x="0" y="0"/>
          <a:ext cx="0" cy="0"/>
          <a:chOff x="0" y="0"/>
          <a:chExt cx="0" cy="0"/>
        </a:xfrm>
      </p:grpSpPr>
      <p:pic>
        <p:nvPicPr>
          <p:cNvPr id="418" name="Google Shape;418;p77"/>
          <p:cNvPicPr preferRelativeResize="0"/>
          <p:nvPr/>
        </p:nvPicPr>
        <p:blipFill rotWithShape="1">
          <a:blip r:embed="rId3">
            <a:alphaModFix/>
          </a:blip>
          <a:srcRect b="5558" l="1977" r="13854" t="12218"/>
          <a:stretch/>
        </p:blipFill>
        <p:spPr>
          <a:xfrm>
            <a:off x="0" y="0"/>
            <a:ext cx="9144000" cy="5024681"/>
          </a:xfrm>
          <a:prstGeom prst="rect">
            <a:avLst/>
          </a:prstGeom>
          <a:noFill/>
          <a:ln>
            <a:noFill/>
          </a:ln>
        </p:spPr>
      </p:pic>
      <p:sp>
        <p:nvSpPr>
          <p:cNvPr id="419" name="Google Shape;419;p77"/>
          <p:cNvSpPr txBox="1"/>
          <p:nvPr/>
        </p:nvSpPr>
        <p:spPr>
          <a:xfrm>
            <a:off x="4874675" y="3696350"/>
            <a:ext cx="2405700" cy="591300"/>
          </a:xfrm>
          <a:prstGeom prst="rect">
            <a:avLst/>
          </a:prstGeom>
          <a:solidFill>
            <a:srgbClr val="D0E0E3"/>
          </a:solid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solidFill>
                  <a:srgbClr val="0000FF"/>
                </a:solidFill>
                <a:latin typeface="Montserrat"/>
                <a:ea typeface="Montserrat"/>
                <a:cs typeface="Montserrat"/>
                <a:sym typeface="Montserrat"/>
              </a:rPr>
              <a:t>Click on Finish button --&gt;</a:t>
            </a:r>
            <a:endParaRPr>
              <a:solidFill>
                <a:srgbClr val="0000FF"/>
              </a:solidFill>
              <a:latin typeface="Montserrat"/>
              <a:ea typeface="Montserrat"/>
              <a:cs typeface="Montserrat"/>
              <a:sym typeface="Montserrat"/>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3" name="Shape 423"/>
        <p:cNvGrpSpPr/>
        <p:nvPr/>
      </p:nvGrpSpPr>
      <p:grpSpPr>
        <a:xfrm>
          <a:off x="0" y="0"/>
          <a:ext cx="0" cy="0"/>
          <a:chOff x="0" y="0"/>
          <a:chExt cx="0" cy="0"/>
        </a:xfrm>
      </p:grpSpPr>
      <p:pic>
        <p:nvPicPr>
          <p:cNvPr id="424" name="Google Shape;424;p78"/>
          <p:cNvPicPr preferRelativeResize="0"/>
          <p:nvPr/>
        </p:nvPicPr>
        <p:blipFill rotWithShape="1">
          <a:blip r:embed="rId3">
            <a:alphaModFix/>
          </a:blip>
          <a:srcRect b="5554" l="1877" r="13534" t="12404"/>
          <a:stretch/>
        </p:blipFill>
        <p:spPr>
          <a:xfrm>
            <a:off x="0" y="0"/>
            <a:ext cx="9144000" cy="4988677"/>
          </a:xfrm>
          <a:prstGeom prst="rect">
            <a:avLst/>
          </a:prstGeom>
          <a:noFill/>
          <a:ln>
            <a:noFill/>
          </a:ln>
        </p:spPr>
      </p:pic>
      <p:sp>
        <p:nvSpPr>
          <p:cNvPr id="425" name="Google Shape;425;p78"/>
          <p:cNvSpPr txBox="1"/>
          <p:nvPr/>
        </p:nvSpPr>
        <p:spPr>
          <a:xfrm>
            <a:off x="4408725" y="3620150"/>
            <a:ext cx="2262300" cy="591300"/>
          </a:xfrm>
          <a:prstGeom prst="rect">
            <a:avLst/>
          </a:prstGeom>
          <a:solidFill>
            <a:srgbClr val="D0E0E3"/>
          </a:solid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solidFill>
                  <a:srgbClr val="0000FF"/>
                </a:solidFill>
                <a:latin typeface="Montserrat"/>
                <a:ea typeface="Montserrat"/>
                <a:cs typeface="Montserrat"/>
                <a:sym typeface="Montserrat"/>
              </a:rPr>
              <a:t>Click on Next button --&gt;</a:t>
            </a:r>
            <a:endParaRPr>
              <a:solidFill>
                <a:srgbClr val="0000FF"/>
              </a:solidFill>
              <a:latin typeface="Montserrat"/>
              <a:ea typeface="Montserrat"/>
              <a:cs typeface="Montserrat"/>
              <a:sym typeface="Montserrat"/>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9" name="Shape 429"/>
        <p:cNvGrpSpPr/>
        <p:nvPr/>
      </p:nvGrpSpPr>
      <p:grpSpPr>
        <a:xfrm>
          <a:off x="0" y="0"/>
          <a:ext cx="0" cy="0"/>
          <a:chOff x="0" y="0"/>
          <a:chExt cx="0" cy="0"/>
        </a:xfrm>
      </p:grpSpPr>
      <p:pic>
        <p:nvPicPr>
          <p:cNvPr id="430" name="Google Shape;430;p79"/>
          <p:cNvPicPr preferRelativeResize="0"/>
          <p:nvPr/>
        </p:nvPicPr>
        <p:blipFill rotWithShape="1">
          <a:blip r:embed="rId3">
            <a:alphaModFix/>
          </a:blip>
          <a:srcRect b="4812" l="1979" r="13439" t="12221"/>
          <a:stretch/>
        </p:blipFill>
        <p:spPr>
          <a:xfrm>
            <a:off x="0" y="0"/>
            <a:ext cx="9144000" cy="5044964"/>
          </a:xfrm>
          <a:prstGeom prst="rect">
            <a:avLst/>
          </a:prstGeom>
          <a:noFill/>
          <a:ln>
            <a:noFill/>
          </a:ln>
        </p:spPr>
      </p:pic>
      <p:sp>
        <p:nvSpPr>
          <p:cNvPr id="431" name="Google Shape;431;p79"/>
          <p:cNvSpPr txBox="1"/>
          <p:nvPr/>
        </p:nvSpPr>
        <p:spPr>
          <a:xfrm>
            <a:off x="4883911" y="3669468"/>
            <a:ext cx="2405700" cy="591300"/>
          </a:xfrm>
          <a:prstGeom prst="rect">
            <a:avLst/>
          </a:prstGeom>
          <a:solidFill>
            <a:srgbClr val="D0E0E3"/>
          </a:solid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solidFill>
                  <a:srgbClr val="0000FF"/>
                </a:solidFill>
                <a:latin typeface="Montserrat"/>
                <a:ea typeface="Montserrat"/>
                <a:cs typeface="Montserrat"/>
                <a:sym typeface="Montserrat"/>
              </a:rPr>
              <a:t>Click on Finish button --&gt;</a:t>
            </a:r>
            <a:endParaRPr>
              <a:solidFill>
                <a:srgbClr val="0000FF"/>
              </a:solidFill>
              <a:latin typeface="Montserrat"/>
              <a:ea typeface="Montserrat"/>
              <a:cs typeface="Montserrat"/>
              <a:sym typeface="Montserrat"/>
            </a:endParaRPr>
          </a:p>
        </p:txBody>
      </p:sp>
      <p:sp>
        <p:nvSpPr>
          <p:cNvPr id="432" name="Google Shape;432;p79"/>
          <p:cNvSpPr txBox="1"/>
          <p:nvPr/>
        </p:nvSpPr>
        <p:spPr>
          <a:xfrm>
            <a:off x="5702200" y="1388825"/>
            <a:ext cx="1845300" cy="805500"/>
          </a:xfrm>
          <a:prstGeom prst="rect">
            <a:avLst/>
          </a:prstGeom>
          <a:solidFill>
            <a:srgbClr val="D0E0E3"/>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FF"/>
                </a:solidFill>
                <a:latin typeface="Montserrat"/>
                <a:ea typeface="Montserrat"/>
                <a:cs typeface="Montserrat"/>
                <a:sym typeface="Montserrat"/>
              </a:rPr>
              <a:t>← Uncheck both of these checkboxes.</a:t>
            </a:r>
            <a:endParaRPr>
              <a:solidFill>
                <a:srgbClr val="0000FF"/>
              </a:solidFill>
              <a:latin typeface="Montserrat"/>
              <a:ea typeface="Montserrat"/>
              <a:cs typeface="Montserrat"/>
              <a:sym typeface="Montserrat"/>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6" name="Shape 436"/>
        <p:cNvGrpSpPr/>
        <p:nvPr/>
      </p:nvGrpSpPr>
      <p:grpSpPr>
        <a:xfrm>
          <a:off x="0" y="0"/>
          <a:ext cx="0" cy="0"/>
          <a:chOff x="0" y="0"/>
          <a:chExt cx="0" cy="0"/>
        </a:xfrm>
      </p:grpSpPr>
      <p:pic>
        <p:nvPicPr>
          <p:cNvPr id="437" name="Google Shape;437;p80"/>
          <p:cNvPicPr preferRelativeResize="0"/>
          <p:nvPr/>
        </p:nvPicPr>
        <p:blipFill rotWithShape="1">
          <a:blip r:embed="rId3">
            <a:alphaModFix/>
          </a:blip>
          <a:srcRect b="0" l="0" r="9682" t="12219"/>
          <a:stretch/>
        </p:blipFill>
        <p:spPr>
          <a:xfrm>
            <a:off x="0" y="152400"/>
            <a:ext cx="9144000" cy="4999101"/>
          </a:xfrm>
          <a:prstGeom prst="rect">
            <a:avLst/>
          </a:prstGeom>
          <a:noFill/>
          <a:ln>
            <a:noFill/>
          </a:ln>
        </p:spPr>
      </p:pic>
      <p:sp>
        <p:nvSpPr>
          <p:cNvPr id="438" name="Google Shape;438;p80"/>
          <p:cNvSpPr txBox="1"/>
          <p:nvPr/>
        </p:nvSpPr>
        <p:spPr>
          <a:xfrm>
            <a:off x="990175" y="4744175"/>
            <a:ext cx="3866700" cy="399000"/>
          </a:xfrm>
          <a:prstGeom prst="rect">
            <a:avLst/>
          </a:prstGeom>
          <a:solidFill>
            <a:srgbClr val="D0E0E3"/>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FF"/>
                </a:solidFill>
                <a:latin typeface="Montserrat"/>
                <a:ea typeface="Montserrat"/>
                <a:cs typeface="Montserrat"/>
                <a:sym typeface="Montserrat"/>
              </a:rPr>
              <a:t>← Search for MySQL in your search box</a:t>
            </a:r>
            <a:endParaRPr>
              <a:solidFill>
                <a:srgbClr val="0000FF"/>
              </a:solidFill>
              <a:latin typeface="Montserrat"/>
              <a:ea typeface="Montserrat"/>
              <a:cs typeface="Montserrat"/>
              <a:sym typeface="Montserrat"/>
            </a:endParaRPr>
          </a:p>
        </p:txBody>
      </p:sp>
      <p:sp>
        <p:nvSpPr>
          <p:cNvPr id="439" name="Google Shape;439;p80"/>
          <p:cNvSpPr txBox="1"/>
          <p:nvPr/>
        </p:nvSpPr>
        <p:spPr>
          <a:xfrm>
            <a:off x="2244750" y="1240575"/>
            <a:ext cx="3866700" cy="578400"/>
          </a:xfrm>
          <a:prstGeom prst="rect">
            <a:avLst/>
          </a:prstGeom>
          <a:solidFill>
            <a:srgbClr val="D0E0E3"/>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FF"/>
                </a:solidFill>
                <a:latin typeface="Montserrat"/>
                <a:ea typeface="Montserrat"/>
                <a:cs typeface="Montserrat"/>
                <a:sym typeface="Montserrat"/>
              </a:rPr>
              <a:t>← Click on MySQL Command Line Client to Open it.</a:t>
            </a:r>
            <a:endParaRPr>
              <a:solidFill>
                <a:srgbClr val="0000FF"/>
              </a:solidFill>
              <a:latin typeface="Montserrat"/>
              <a:ea typeface="Montserrat"/>
              <a:cs typeface="Montserrat"/>
              <a:sym typeface="Montserrat"/>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3" name="Shape 443"/>
        <p:cNvGrpSpPr/>
        <p:nvPr/>
      </p:nvGrpSpPr>
      <p:grpSpPr>
        <a:xfrm>
          <a:off x="0" y="0"/>
          <a:ext cx="0" cy="0"/>
          <a:chOff x="0" y="0"/>
          <a:chExt cx="0" cy="0"/>
        </a:xfrm>
      </p:grpSpPr>
      <p:pic>
        <p:nvPicPr>
          <p:cNvPr id="444" name="Google Shape;444;p81"/>
          <p:cNvPicPr preferRelativeResize="0"/>
          <p:nvPr/>
        </p:nvPicPr>
        <p:blipFill rotWithShape="1">
          <a:blip r:embed="rId3">
            <a:alphaModFix/>
          </a:blip>
          <a:srcRect b="4813" l="5727" r="6560" t="8146"/>
          <a:stretch/>
        </p:blipFill>
        <p:spPr>
          <a:xfrm>
            <a:off x="0" y="0"/>
            <a:ext cx="9144000" cy="5104129"/>
          </a:xfrm>
          <a:prstGeom prst="rect">
            <a:avLst/>
          </a:prstGeom>
          <a:noFill/>
          <a:ln>
            <a:noFill/>
          </a:ln>
        </p:spPr>
      </p:pic>
      <p:sp>
        <p:nvSpPr>
          <p:cNvPr id="445" name="Google Shape;445;p81"/>
          <p:cNvSpPr txBox="1"/>
          <p:nvPr/>
        </p:nvSpPr>
        <p:spPr>
          <a:xfrm>
            <a:off x="1681350" y="318800"/>
            <a:ext cx="2890800" cy="399000"/>
          </a:xfrm>
          <a:prstGeom prst="rect">
            <a:avLst/>
          </a:prstGeom>
          <a:solidFill>
            <a:srgbClr val="D0E0E3"/>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FF"/>
                </a:solidFill>
                <a:latin typeface="Montserrat"/>
                <a:ea typeface="Montserrat"/>
                <a:cs typeface="Montserrat"/>
                <a:sym typeface="Montserrat"/>
              </a:rPr>
              <a:t>← Enter the root password.</a:t>
            </a:r>
            <a:endParaRPr>
              <a:solidFill>
                <a:srgbClr val="0000FF"/>
              </a:solidFill>
              <a:latin typeface="Montserrat"/>
              <a:ea typeface="Montserrat"/>
              <a:cs typeface="Montserrat"/>
              <a:sym typeface="Montserrat"/>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9" name="Shape 449"/>
        <p:cNvGrpSpPr/>
        <p:nvPr/>
      </p:nvGrpSpPr>
      <p:grpSpPr>
        <a:xfrm>
          <a:off x="0" y="0"/>
          <a:ext cx="0" cy="0"/>
          <a:chOff x="0" y="0"/>
          <a:chExt cx="0" cy="0"/>
        </a:xfrm>
      </p:grpSpPr>
      <p:pic>
        <p:nvPicPr>
          <p:cNvPr id="450" name="Google Shape;450;p82"/>
          <p:cNvPicPr preferRelativeResize="0"/>
          <p:nvPr/>
        </p:nvPicPr>
        <p:blipFill rotWithShape="1">
          <a:blip r:embed="rId3">
            <a:alphaModFix/>
          </a:blip>
          <a:srcRect b="5188" l="5517" r="6771" t="8328"/>
          <a:stretch/>
        </p:blipFill>
        <p:spPr>
          <a:xfrm>
            <a:off x="0" y="0"/>
            <a:ext cx="9144000" cy="5071556"/>
          </a:xfrm>
          <a:prstGeom prst="rect">
            <a:avLst/>
          </a:prstGeom>
          <a:noFill/>
          <a:ln>
            <a:noFill/>
          </a:ln>
        </p:spPr>
      </p:pic>
      <p:sp>
        <p:nvSpPr>
          <p:cNvPr id="451" name="Google Shape;451;p82"/>
          <p:cNvSpPr txBox="1"/>
          <p:nvPr/>
        </p:nvSpPr>
        <p:spPr>
          <a:xfrm>
            <a:off x="1250050" y="2235150"/>
            <a:ext cx="3866700" cy="399000"/>
          </a:xfrm>
          <a:prstGeom prst="rect">
            <a:avLst/>
          </a:prstGeom>
          <a:solidFill>
            <a:srgbClr val="D0E0E3"/>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FF"/>
                </a:solidFill>
                <a:latin typeface="Montserrat"/>
                <a:ea typeface="Montserrat"/>
                <a:cs typeface="Montserrat"/>
                <a:sym typeface="Montserrat"/>
              </a:rPr>
              <a:t>You are logged-in...</a:t>
            </a:r>
            <a:endParaRPr>
              <a:solidFill>
                <a:srgbClr val="0000FF"/>
              </a:solidFill>
              <a:latin typeface="Montserrat"/>
              <a:ea typeface="Montserrat"/>
              <a:cs typeface="Montserrat"/>
              <a:sym typeface="Montserrat"/>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55" name="Shape 455"/>
        <p:cNvGrpSpPr/>
        <p:nvPr/>
      </p:nvGrpSpPr>
      <p:grpSpPr>
        <a:xfrm>
          <a:off x="0" y="0"/>
          <a:ext cx="0" cy="0"/>
          <a:chOff x="0" y="0"/>
          <a:chExt cx="0" cy="0"/>
        </a:xfrm>
      </p:grpSpPr>
      <p:pic>
        <p:nvPicPr>
          <p:cNvPr id="456" name="Google Shape;456;p83"/>
          <p:cNvPicPr preferRelativeResize="0"/>
          <p:nvPr/>
        </p:nvPicPr>
        <p:blipFill rotWithShape="1">
          <a:blip r:embed="rId3">
            <a:alphaModFix/>
          </a:blip>
          <a:srcRect b="5182" l="5521" r="6139" t="8146"/>
          <a:stretch/>
        </p:blipFill>
        <p:spPr>
          <a:xfrm>
            <a:off x="0" y="0"/>
            <a:ext cx="9144000" cy="5046467"/>
          </a:xfrm>
          <a:prstGeom prst="rect">
            <a:avLst/>
          </a:prstGeom>
          <a:noFill/>
          <a:ln>
            <a:noFill/>
          </a:ln>
        </p:spPr>
      </p:pic>
      <p:sp>
        <p:nvSpPr>
          <p:cNvPr id="457" name="Google Shape;457;p83"/>
          <p:cNvSpPr txBox="1"/>
          <p:nvPr/>
        </p:nvSpPr>
        <p:spPr>
          <a:xfrm>
            <a:off x="2011725" y="2172750"/>
            <a:ext cx="2262600" cy="399000"/>
          </a:xfrm>
          <a:prstGeom prst="rect">
            <a:avLst/>
          </a:prstGeom>
          <a:solidFill>
            <a:srgbClr val="D0E0E3"/>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FF"/>
                </a:solidFill>
                <a:latin typeface="Montserrat"/>
                <a:ea typeface="Montserrat"/>
                <a:cs typeface="Montserrat"/>
                <a:sym typeface="Montserrat"/>
              </a:rPr>
              <a:t>← Run this command</a:t>
            </a:r>
            <a:endParaRPr>
              <a:solidFill>
                <a:srgbClr val="0000FF"/>
              </a:solidFill>
              <a:latin typeface="Montserrat"/>
              <a:ea typeface="Montserrat"/>
              <a:cs typeface="Montserrat"/>
              <a:sym typeface="Montserrat"/>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61" name="Shape 461"/>
        <p:cNvGrpSpPr/>
        <p:nvPr/>
      </p:nvGrpSpPr>
      <p:grpSpPr>
        <a:xfrm>
          <a:off x="0" y="0"/>
          <a:ext cx="0" cy="0"/>
          <a:chOff x="0" y="0"/>
          <a:chExt cx="0" cy="0"/>
        </a:xfrm>
      </p:grpSpPr>
      <p:pic>
        <p:nvPicPr>
          <p:cNvPr id="462" name="Google Shape;462;p84"/>
          <p:cNvPicPr preferRelativeResize="0"/>
          <p:nvPr/>
        </p:nvPicPr>
        <p:blipFill rotWithShape="1">
          <a:blip r:embed="rId3">
            <a:alphaModFix/>
          </a:blip>
          <a:srcRect b="4996" l="5419" r="6459" t="7964"/>
          <a:stretch/>
        </p:blipFill>
        <p:spPr>
          <a:xfrm>
            <a:off x="0" y="0"/>
            <a:ext cx="9144000" cy="5080007"/>
          </a:xfrm>
          <a:prstGeom prst="rect">
            <a:avLst/>
          </a:prstGeom>
          <a:noFill/>
          <a:ln>
            <a:noFill/>
          </a:ln>
        </p:spPr>
      </p:pic>
      <p:sp>
        <p:nvSpPr>
          <p:cNvPr id="463" name="Google Shape;463;p84"/>
          <p:cNvSpPr txBox="1"/>
          <p:nvPr/>
        </p:nvSpPr>
        <p:spPr>
          <a:xfrm>
            <a:off x="2128200" y="3982500"/>
            <a:ext cx="3866700" cy="811500"/>
          </a:xfrm>
          <a:prstGeom prst="rect">
            <a:avLst/>
          </a:prstGeom>
          <a:solidFill>
            <a:srgbClr val="D0E0E3"/>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FF"/>
                </a:solidFill>
                <a:latin typeface="Montserrat"/>
                <a:ea typeface="Montserrat"/>
                <a:cs typeface="Montserrat"/>
                <a:sym typeface="Montserrat"/>
              </a:rPr>
              <a:t>← If you got something like this then CONGRATS!!! You have configured MySQL Successfully!!</a:t>
            </a:r>
            <a:endParaRPr>
              <a:solidFill>
                <a:srgbClr val="0000FF"/>
              </a:solidFill>
              <a:latin typeface="Montserrat"/>
              <a:ea typeface="Montserrat"/>
              <a:cs typeface="Montserrat"/>
              <a:sym typeface="Montserrat"/>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sp>
        <p:nvSpPr>
          <p:cNvPr id="468" name="Google Shape;468;p85"/>
          <p:cNvSpPr txBox="1"/>
          <p:nvPr/>
        </p:nvSpPr>
        <p:spPr>
          <a:xfrm>
            <a:off x="457200" y="2112450"/>
            <a:ext cx="8229600" cy="918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700"/>
              <a:buFont typeface="Arial"/>
              <a:buNone/>
            </a:pPr>
            <a:r>
              <a:rPr b="1" lang="en" sz="4800">
                <a:solidFill>
                  <a:srgbClr val="EFEFEF"/>
                </a:solidFill>
                <a:latin typeface="Montserrat"/>
                <a:ea typeface="Montserrat"/>
                <a:cs typeface="Montserrat"/>
                <a:sym typeface="Montserrat"/>
              </a:rPr>
              <a:t>CRUD OPERATIONS</a:t>
            </a:r>
            <a:endParaRPr b="1" i="0" sz="4800" u="none" cap="none" strike="noStrike">
              <a:solidFill>
                <a:srgbClr val="EFEFEF"/>
              </a:solidFill>
              <a:latin typeface="Montserrat"/>
              <a:ea typeface="Montserrat"/>
              <a:cs typeface="Montserrat"/>
              <a:sym typeface="Montserrat"/>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6FF"/>
        </a:solidFill>
      </p:bgPr>
    </p:bg>
    <p:spTree>
      <p:nvGrpSpPr>
        <p:cNvPr id="472" name="Shape 472"/>
        <p:cNvGrpSpPr/>
        <p:nvPr/>
      </p:nvGrpSpPr>
      <p:grpSpPr>
        <a:xfrm>
          <a:off x="0" y="0"/>
          <a:ext cx="0" cy="0"/>
          <a:chOff x="0" y="0"/>
          <a:chExt cx="0" cy="0"/>
        </a:xfrm>
      </p:grpSpPr>
      <p:sp>
        <p:nvSpPr>
          <p:cNvPr id="473" name="Google Shape;473;p86"/>
          <p:cNvSpPr txBox="1"/>
          <p:nvPr>
            <p:ph type="title"/>
          </p:nvPr>
        </p:nvSpPr>
        <p:spPr>
          <a:xfrm>
            <a:off x="182550" y="216425"/>
            <a:ext cx="8730000" cy="685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3200"/>
              <a:buFont typeface="Arial"/>
              <a:buNone/>
            </a:pPr>
            <a:r>
              <a:rPr b="1" lang="en" sz="2500">
                <a:solidFill>
                  <a:srgbClr val="073763"/>
                </a:solidFill>
                <a:latin typeface="Montserrat"/>
                <a:ea typeface="Montserrat"/>
                <a:cs typeface="Montserrat"/>
                <a:sym typeface="Montserrat"/>
              </a:rPr>
              <a:t>CRUD Operations</a:t>
            </a:r>
            <a:endParaRPr b="1" sz="2500">
              <a:solidFill>
                <a:srgbClr val="073763"/>
              </a:solidFill>
              <a:latin typeface="Montserrat"/>
              <a:ea typeface="Montserrat"/>
              <a:cs typeface="Montserrat"/>
              <a:sym typeface="Montserrat"/>
            </a:endParaRPr>
          </a:p>
        </p:txBody>
      </p:sp>
      <p:sp>
        <p:nvSpPr>
          <p:cNvPr id="474" name="Google Shape;474;p86"/>
          <p:cNvSpPr/>
          <p:nvPr/>
        </p:nvSpPr>
        <p:spPr>
          <a:xfrm>
            <a:off x="-21250" y="4675900"/>
            <a:ext cx="9165300" cy="467700"/>
          </a:xfrm>
          <a:prstGeom prst="rect">
            <a:avLst/>
          </a:prstGeom>
          <a:solidFill>
            <a:srgbClr val="17274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5" name="Google Shape;475;p86"/>
          <p:cNvSpPr txBox="1"/>
          <p:nvPr/>
        </p:nvSpPr>
        <p:spPr>
          <a:xfrm>
            <a:off x="593150" y="902225"/>
            <a:ext cx="7922100" cy="34299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lang="en">
                <a:solidFill>
                  <a:srgbClr val="172746"/>
                </a:solidFill>
                <a:latin typeface="Montserrat"/>
                <a:ea typeface="Montserrat"/>
                <a:cs typeface="Montserrat"/>
                <a:sym typeface="Montserrat"/>
              </a:rPr>
              <a:t>CRUD stands for:</a:t>
            </a:r>
            <a:endParaRPr>
              <a:solidFill>
                <a:srgbClr val="172746"/>
              </a:solidFill>
              <a:latin typeface="Montserrat"/>
              <a:ea typeface="Montserrat"/>
              <a:cs typeface="Montserrat"/>
              <a:sym typeface="Montserrat"/>
            </a:endParaRPr>
          </a:p>
          <a:p>
            <a:pPr indent="-317500" lvl="0" marL="457200" marR="0" rtl="0" algn="l">
              <a:lnSpc>
                <a:spcPct val="115000"/>
              </a:lnSpc>
              <a:spcBef>
                <a:spcPts val="0"/>
              </a:spcBef>
              <a:spcAft>
                <a:spcPts val="0"/>
              </a:spcAft>
              <a:buClr>
                <a:srgbClr val="172746"/>
              </a:buClr>
              <a:buSzPts val="1400"/>
              <a:buFont typeface="Montserrat"/>
              <a:buChar char="-"/>
            </a:pPr>
            <a:r>
              <a:rPr lang="en">
                <a:solidFill>
                  <a:srgbClr val="172746"/>
                </a:solidFill>
                <a:latin typeface="Montserrat"/>
                <a:ea typeface="Montserrat"/>
                <a:cs typeface="Montserrat"/>
                <a:sym typeface="Montserrat"/>
              </a:rPr>
              <a:t>CREATE</a:t>
            </a:r>
            <a:endParaRPr>
              <a:solidFill>
                <a:srgbClr val="172746"/>
              </a:solidFill>
              <a:latin typeface="Montserrat"/>
              <a:ea typeface="Montserrat"/>
              <a:cs typeface="Montserrat"/>
              <a:sym typeface="Montserrat"/>
            </a:endParaRPr>
          </a:p>
          <a:p>
            <a:pPr indent="-317500" lvl="0" marL="457200" marR="0" rtl="0" algn="l">
              <a:lnSpc>
                <a:spcPct val="115000"/>
              </a:lnSpc>
              <a:spcBef>
                <a:spcPts val="0"/>
              </a:spcBef>
              <a:spcAft>
                <a:spcPts val="0"/>
              </a:spcAft>
              <a:buClr>
                <a:srgbClr val="172746"/>
              </a:buClr>
              <a:buSzPts val="1400"/>
              <a:buFont typeface="Montserrat"/>
              <a:buChar char="-"/>
            </a:pPr>
            <a:r>
              <a:rPr lang="en">
                <a:solidFill>
                  <a:srgbClr val="172746"/>
                </a:solidFill>
                <a:latin typeface="Montserrat"/>
                <a:ea typeface="Montserrat"/>
                <a:cs typeface="Montserrat"/>
                <a:sym typeface="Montserrat"/>
              </a:rPr>
              <a:t>READ</a:t>
            </a:r>
            <a:endParaRPr>
              <a:solidFill>
                <a:srgbClr val="172746"/>
              </a:solidFill>
              <a:latin typeface="Montserrat"/>
              <a:ea typeface="Montserrat"/>
              <a:cs typeface="Montserrat"/>
              <a:sym typeface="Montserrat"/>
            </a:endParaRPr>
          </a:p>
          <a:p>
            <a:pPr indent="-317500" lvl="0" marL="457200" marR="0" rtl="0" algn="l">
              <a:lnSpc>
                <a:spcPct val="115000"/>
              </a:lnSpc>
              <a:spcBef>
                <a:spcPts val="0"/>
              </a:spcBef>
              <a:spcAft>
                <a:spcPts val="0"/>
              </a:spcAft>
              <a:buClr>
                <a:srgbClr val="172746"/>
              </a:buClr>
              <a:buSzPts val="1400"/>
              <a:buFont typeface="Montserrat"/>
              <a:buChar char="-"/>
            </a:pPr>
            <a:r>
              <a:rPr lang="en">
                <a:solidFill>
                  <a:srgbClr val="172746"/>
                </a:solidFill>
                <a:latin typeface="Montserrat"/>
                <a:ea typeface="Montserrat"/>
                <a:cs typeface="Montserrat"/>
                <a:sym typeface="Montserrat"/>
              </a:rPr>
              <a:t>UPDATE</a:t>
            </a:r>
            <a:endParaRPr>
              <a:solidFill>
                <a:srgbClr val="172746"/>
              </a:solidFill>
              <a:latin typeface="Montserrat"/>
              <a:ea typeface="Montserrat"/>
              <a:cs typeface="Montserrat"/>
              <a:sym typeface="Montserrat"/>
            </a:endParaRPr>
          </a:p>
          <a:p>
            <a:pPr indent="-317500" lvl="0" marL="457200" marR="0" rtl="0" algn="l">
              <a:lnSpc>
                <a:spcPct val="115000"/>
              </a:lnSpc>
              <a:spcBef>
                <a:spcPts val="0"/>
              </a:spcBef>
              <a:spcAft>
                <a:spcPts val="0"/>
              </a:spcAft>
              <a:buClr>
                <a:srgbClr val="172746"/>
              </a:buClr>
              <a:buSzPts val="1400"/>
              <a:buFont typeface="Montserrat"/>
              <a:buChar char="-"/>
            </a:pPr>
            <a:r>
              <a:rPr lang="en">
                <a:solidFill>
                  <a:srgbClr val="172746"/>
                </a:solidFill>
                <a:latin typeface="Montserrat"/>
                <a:ea typeface="Montserrat"/>
                <a:cs typeface="Montserrat"/>
                <a:sym typeface="Montserrat"/>
              </a:rPr>
              <a:t>DELETE</a:t>
            </a:r>
            <a:endParaRPr>
              <a:solidFill>
                <a:srgbClr val="172746"/>
              </a:solidFill>
              <a:latin typeface="Montserrat"/>
              <a:ea typeface="Montserrat"/>
              <a:cs typeface="Montserrat"/>
              <a:sym typeface="Montserrat"/>
            </a:endParaRPr>
          </a:p>
        </p:txBody>
      </p:sp>
      <p:grpSp>
        <p:nvGrpSpPr>
          <p:cNvPr id="476" name="Google Shape;476;p86"/>
          <p:cNvGrpSpPr/>
          <p:nvPr/>
        </p:nvGrpSpPr>
        <p:grpSpPr>
          <a:xfrm>
            <a:off x="652150" y="4737850"/>
            <a:ext cx="7863100" cy="343800"/>
            <a:chOff x="652150" y="4737850"/>
            <a:chExt cx="7863100" cy="343800"/>
          </a:xfrm>
        </p:grpSpPr>
        <p:sp>
          <p:nvSpPr>
            <p:cNvPr id="477" name="Google Shape;477;p86"/>
            <p:cNvSpPr txBox="1"/>
            <p:nvPr/>
          </p:nvSpPr>
          <p:spPr>
            <a:xfrm>
              <a:off x="652150" y="4737850"/>
              <a:ext cx="2911500" cy="34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FFFFFF"/>
                  </a:solidFill>
                  <a:latin typeface="Verdana"/>
                  <a:ea typeface="Verdana"/>
                  <a:cs typeface="Verdana"/>
                  <a:sym typeface="Verdana"/>
                </a:rPr>
                <a:t>EdYoda - Developer Programs</a:t>
              </a:r>
              <a:endParaRPr b="0" i="0" sz="1100" u="none" cap="none" strike="noStrike">
                <a:solidFill>
                  <a:srgbClr val="FFFFFF"/>
                </a:solidFill>
                <a:latin typeface="Verdana"/>
                <a:ea typeface="Verdana"/>
                <a:cs typeface="Verdana"/>
                <a:sym typeface="Verdana"/>
              </a:endParaRPr>
            </a:p>
          </p:txBody>
        </p:sp>
        <p:sp>
          <p:nvSpPr>
            <p:cNvPr id="478" name="Google Shape;478;p86"/>
            <p:cNvSpPr txBox="1"/>
            <p:nvPr/>
          </p:nvSpPr>
          <p:spPr>
            <a:xfrm>
              <a:off x="5603750" y="4737850"/>
              <a:ext cx="2911500" cy="3438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100"/>
                <a:buFont typeface="Arial"/>
                <a:buNone/>
              </a:pPr>
              <a:r>
                <a:rPr b="0" i="0" lang="en" sz="1100" u="none" cap="none" strike="noStrike">
                  <a:solidFill>
                    <a:srgbClr val="FFFFFF"/>
                  </a:solidFill>
                  <a:latin typeface="Verdana"/>
                  <a:ea typeface="Verdana"/>
                  <a:cs typeface="Verdana"/>
                  <a:sym typeface="Verdana"/>
                </a:rPr>
                <a:t>https://www.edyoda.com</a:t>
              </a:r>
              <a:endParaRPr b="0" i="0" sz="1100" u="none" cap="none" strike="noStrike">
                <a:solidFill>
                  <a:srgbClr val="FFFFFF"/>
                </a:solidFill>
                <a:latin typeface="Verdana"/>
                <a:ea typeface="Verdana"/>
                <a:cs typeface="Verdana"/>
                <a:sym typeface="Verdana"/>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6FF"/>
        </a:solidFill>
      </p:bgPr>
    </p:bg>
    <p:spTree>
      <p:nvGrpSpPr>
        <p:cNvPr id="185" name="Shape 185"/>
        <p:cNvGrpSpPr/>
        <p:nvPr/>
      </p:nvGrpSpPr>
      <p:grpSpPr>
        <a:xfrm>
          <a:off x="0" y="0"/>
          <a:ext cx="0" cy="0"/>
          <a:chOff x="0" y="0"/>
          <a:chExt cx="0" cy="0"/>
        </a:xfrm>
      </p:grpSpPr>
      <p:sp>
        <p:nvSpPr>
          <p:cNvPr id="186" name="Google Shape;186;p42"/>
          <p:cNvSpPr txBox="1"/>
          <p:nvPr>
            <p:ph type="title"/>
          </p:nvPr>
        </p:nvSpPr>
        <p:spPr>
          <a:xfrm>
            <a:off x="182550" y="216425"/>
            <a:ext cx="8730000" cy="685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chemeClr val="dk1"/>
              </a:buClr>
              <a:buSzPts val="3200"/>
              <a:buFont typeface="Arial"/>
              <a:buNone/>
            </a:pPr>
            <a:r>
              <a:rPr b="1" lang="en" sz="2500">
                <a:solidFill>
                  <a:srgbClr val="073763"/>
                </a:solidFill>
                <a:latin typeface="Montserrat"/>
                <a:ea typeface="Montserrat"/>
                <a:cs typeface="Montserrat"/>
                <a:sym typeface="Montserrat"/>
              </a:rPr>
              <a:t>Understanding Database Management System </a:t>
            </a:r>
            <a:endParaRPr b="1" sz="2500">
              <a:solidFill>
                <a:srgbClr val="073763"/>
              </a:solidFill>
              <a:latin typeface="Montserrat"/>
              <a:ea typeface="Montserrat"/>
              <a:cs typeface="Montserrat"/>
              <a:sym typeface="Montserrat"/>
            </a:endParaRPr>
          </a:p>
        </p:txBody>
      </p:sp>
      <p:sp>
        <p:nvSpPr>
          <p:cNvPr id="187" name="Google Shape;187;p42"/>
          <p:cNvSpPr/>
          <p:nvPr/>
        </p:nvSpPr>
        <p:spPr>
          <a:xfrm>
            <a:off x="-21250" y="4675900"/>
            <a:ext cx="9165300" cy="467700"/>
          </a:xfrm>
          <a:prstGeom prst="rect">
            <a:avLst/>
          </a:prstGeom>
          <a:solidFill>
            <a:srgbClr val="17274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88" name="Google Shape;188;p42"/>
          <p:cNvGrpSpPr/>
          <p:nvPr/>
        </p:nvGrpSpPr>
        <p:grpSpPr>
          <a:xfrm>
            <a:off x="652150" y="4737850"/>
            <a:ext cx="7863100" cy="343800"/>
            <a:chOff x="652150" y="4737850"/>
            <a:chExt cx="7863100" cy="343800"/>
          </a:xfrm>
        </p:grpSpPr>
        <p:sp>
          <p:nvSpPr>
            <p:cNvPr id="189" name="Google Shape;189;p42"/>
            <p:cNvSpPr txBox="1"/>
            <p:nvPr/>
          </p:nvSpPr>
          <p:spPr>
            <a:xfrm>
              <a:off x="652150" y="4737850"/>
              <a:ext cx="2911500" cy="34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FFFFFF"/>
                  </a:solidFill>
                  <a:latin typeface="Verdana"/>
                  <a:ea typeface="Verdana"/>
                  <a:cs typeface="Verdana"/>
                  <a:sym typeface="Verdana"/>
                </a:rPr>
                <a:t>EdYoda - Developer Programs</a:t>
              </a:r>
              <a:endParaRPr b="0" i="0" sz="1100" u="none" cap="none" strike="noStrike">
                <a:solidFill>
                  <a:srgbClr val="FFFFFF"/>
                </a:solidFill>
                <a:latin typeface="Verdana"/>
                <a:ea typeface="Verdana"/>
                <a:cs typeface="Verdana"/>
                <a:sym typeface="Verdana"/>
              </a:endParaRPr>
            </a:p>
          </p:txBody>
        </p:sp>
        <p:sp>
          <p:nvSpPr>
            <p:cNvPr id="190" name="Google Shape;190;p42"/>
            <p:cNvSpPr txBox="1"/>
            <p:nvPr/>
          </p:nvSpPr>
          <p:spPr>
            <a:xfrm>
              <a:off x="5603750" y="4737850"/>
              <a:ext cx="2911500" cy="3438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100"/>
                <a:buFont typeface="Arial"/>
                <a:buNone/>
              </a:pPr>
              <a:r>
                <a:rPr b="0" i="0" lang="en" sz="1100" u="none" cap="none" strike="noStrike">
                  <a:solidFill>
                    <a:srgbClr val="FFFFFF"/>
                  </a:solidFill>
                  <a:latin typeface="Verdana"/>
                  <a:ea typeface="Verdana"/>
                  <a:cs typeface="Verdana"/>
                  <a:sym typeface="Verdana"/>
                </a:rPr>
                <a:t>https://www.edyoda.com</a:t>
              </a:r>
              <a:endParaRPr b="0" i="0" sz="1100" u="none" cap="none" strike="noStrike">
                <a:solidFill>
                  <a:srgbClr val="FFFFFF"/>
                </a:solidFill>
                <a:latin typeface="Verdana"/>
                <a:ea typeface="Verdana"/>
                <a:cs typeface="Verdana"/>
                <a:sym typeface="Verdana"/>
              </a:endParaRPr>
            </a:p>
          </p:txBody>
        </p:sp>
      </p:grpSp>
      <p:sp>
        <p:nvSpPr>
          <p:cNvPr id="191" name="Google Shape;191;p42"/>
          <p:cNvSpPr txBox="1"/>
          <p:nvPr/>
        </p:nvSpPr>
        <p:spPr>
          <a:xfrm>
            <a:off x="593150" y="902225"/>
            <a:ext cx="7922100" cy="34299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50000"/>
              </a:lnSpc>
              <a:spcBef>
                <a:spcPts val="0"/>
              </a:spcBef>
              <a:spcAft>
                <a:spcPts val="0"/>
              </a:spcAft>
              <a:buClr>
                <a:srgbClr val="172746"/>
              </a:buClr>
              <a:buSzPts val="1400"/>
              <a:buFont typeface="Montserrat"/>
              <a:buChar char="●"/>
            </a:pPr>
            <a:r>
              <a:rPr lang="en">
                <a:solidFill>
                  <a:srgbClr val="172746"/>
                </a:solidFill>
                <a:latin typeface="Montserrat"/>
                <a:ea typeface="Montserrat"/>
                <a:cs typeface="Montserrat"/>
                <a:sym typeface="Montserrat"/>
              </a:rPr>
              <a:t>Database Management System (DBMS) is a software for storing and retrieving users' data while considering appropriate security measures. It consists of a group of programs which manipulate the database. </a:t>
            </a:r>
            <a:endParaRPr>
              <a:solidFill>
                <a:srgbClr val="172746"/>
              </a:solidFill>
              <a:latin typeface="Montserrat"/>
              <a:ea typeface="Montserrat"/>
              <a:cs typeface="Montserrat"/>
              <a:sym typeface="Montserrat"/>
            </a:endParaRPr>
          </a:p>
          <a:p>
            <a:pPr indent="-317500" lvl="0" marL="457200" marR="0" rtl="0" algn="l">
              <a:lnSpc>
                <a:spcPct val="150000"/>
              </a:lnSpc>
              <a:spcBef>
                <a:spcPts val="0"/>
              </a:spcBef>
              <a:spcAft>
                <a:spcPts val="0"/>
              </a:spcAft>
              <a:buClr>
                <a:srgbClr val="172746"/>
              </a:buClr>
              <a:buSzPts val="1400"/>
              <a:buFont typeface="Montserrat"/>
              <a:buChar char="●"/>
            </a:pPr>
            <a:r>
              <a:rPr lang="en">
                <a:solidFill>
                  <a:srgbClr val="172746"/>
                </a:solidFill>
                <a:latin typeface="Montserrat"/>
                <a:ea typeface="Montserrat"/>
                <a:cs typeface="Montserrat"/>
                <a:sym typeface="Montserrat"/>
              </a:rPr>
              <a:t>The DBMS accepts the request for data from an application and instructs the operating system to provide the specific data. In large systems, a DBMS helps users and other third-party software to store and retrieve data.</a:t>
            </a:r>
            <a:endParaRPr>
              <a:solidFill>
                <a:srgbClr val="172746"/>
              </a:solidFill>
              <a:latin typeface="Montserrat"/>
              <a:ea typeface="Montserrat"/>
              <a:cs typeface="Montserrat"/>
              <a:sym typeface="Montserrat"/>
            </a:endParaRPr>
          </a:p>
          <a:p>
            <a:pPr indent="-317500" lvl="0" marL="457200" marR="0" rtl="0" algn="l">
              <a:lnSpc>
                <a:spcPct val="150000"/>
              </a:lnSpc>
              <a:spcBef>
                <a:spcPts val="0"/>
              </a:spcBef>
              <a:spcAft>
                <a:spcPts val="0"/>
              </a:spcAft>
              <a:buClr>
                <a:srgbClr val="172746"/>
              </a:buClr>
              <a:buSzPts val="1400"/>
              <a:buFont typeface="Montserrat"/>
              <a:buChar char="●"/>
            </a:pPr>
            <a:r>
              <a:rPr lang="en">
                <a:solidFill>
                  <a:srgbClr val="172746"/>
                </a:solidFill>
                <a:latin typeface="Montserrat"/>
                <a:ea typeface="Montserrat"/>
                <a:cs typeface="Montserrat"/>
                <a:sym typeface="Montserrat"/>
              </a:rPr>
              <a:t>DBMS allows users to create their own databases as per their requirement. The term “DBMS” includes the user of the database and other application programs. It provides an interface between the data and the software application.</a:t>
            </a:r>
            <a:endParaRPr>
              <a:solidFill>
                <a:srgbClr val="172746"/>
              </a:solidFill>
              <a:latin typeface="Montserrat"/>
              <a:ea typeface="Montserrat"/>
              <a:cs typeface="Montserrat"/>
              <a:sym typeface="Montserrat"/>
            </a:endParaRPr>
          </a:p>
          <a:p>
            <a:pPr indent="0" lvl="0" marL="0" marR="0" rtl="0" algn="l">
              <a:lnSpc>
                <a:spcPct val="150000"/>
              </a:lnSpc>
              <a:spcBef>
                <a:spcPts val="0"/>
              </a:spcBef>
              <a:spcAft>
                <a:spcPts val="0"/>
              </a:spcAft>
              <a:buNone/>
            </a:pPr>
            <a:r>
              <a:t/>
            </a:r>
            <a:endParaRPr>
              <a:solidFill>
                <a:srgbClr val="172746"/>
              </a:solidFill>
              <a:latin typeface="Montserrat"/>
              <a:ea typeface="Montserrat"/>
              <a:cs typeface="Montserrat"/>
              <a:sym typeface="Montserrat"/>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6FF"/>
        </a:solidFill>
      </p:bgPr>
    </p:bg>
    <p:spTree>
      <p:nvGrpSpPr>
        <p:cNvPr id="482" name="Shape 482"/>
        <p:cNvGrpSpPr/>
        <p:nvPr/>
      </p:nvGrpSpPr>
      <p:grpSpPr>
        <a:xfrm>
          <a:off x="0" y="0"/>
          <a:ext cx="0" cy="0"/>
          <a:chOff x="0" y="0"/>
          <a:chExt cx="0" cy="0"/>
        </a:xfrm>
      </p:grpSpPr>
      <p:sp>
        <p:nvSpPr>
          <p:cNvPr id="483" name="Google Shape;483;p87"/>
          <p:cNvSpPr txBox="1"/>
          <p:nvPr>
            <p:ph type="title"/>
          </p:nvPr>
        </p:nvSpPr>
        <p:spPr>
          <a:xfrm>
            <a:off x="182550" y="216425"/>
            <a:ext cx="8730000" cy="685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3200"/>
              <a:buFont typeface="Arial"/>
              <a:buNone/>
            </a:pPr>
            <a:r>
              <a:rPr b="1" lang="en" sz="2500">
                <a:solidFill>
                  <a:srgbClr val="073763"/>
                </a:solidFill>
                <a:latin typeface="Montserrat"/>
                <a:ea typeface="Montserrat"/>
                <a:cs typeface="Montserrat"/>
                <a:sym typeface="Montserrat"/>
              </a:rPr>
              <a:t>Create a Database</a:t>
            </a:r>
            <a:endParaRPr b="1" sz="2500">
              <a:solidFill>
                <a:srgbClr val="073763"/>
              </a:solidFill>
              <a:latin typeface="Montserrat"/>
              <a:ea typeface="Montserrat"/>
              <a:cs typeface="Montserrat"/>
              <a:sym typeface="Montserrat"/>
            </a:endParaRPr>
          </a:p>
        </p:txBody>
      </p:sp>
      <p:sp>
        <p:nvSpPr>
          <p:cNvPr id="484" name="Google Shape;484;p87"/>
          <p:cNvSpPr/>
          <p:nvPr/>
        </p:nvSpPr>
        <p:spPr>
          <a:xfrm>
            <a:off x="-21250" y="4675900"/>
            <a:ext cx="9165300" cy="467700"/>
          </a:xfrm>
          <a:prstGeom prst="rect">
            <a:avLst/>
          </a:prstGeom>
          <a:solidFill>
            <a:srgbClr val="17274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5" name="Google Shape;485;p87"/>
          <p:cNvSpPr txBox="1"/>
          <p:nvPr/>
        </p:nvSpPr>
        <p:spPr>
          <a:xfrm>
            <a:off x="593150" y="902225"/>
            <a:ext cx="7922100" cy="34299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lang="en">
                <a:solidFill>
                  <a:srgbClr val="172746"/>
                </a:solidFill>
                <a:latin typeface="Montserrat"/>
                <a:ea typeface="Montserrat"/>
                <a:cs typeface="Montserrat"/>
                <a:sym typeface="Montserrat"/>
              </a:rPr>
              <a:t>Syntax to create a Database:</a:t>
            </a:r>
            <a:endParaRPr>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None/>
            </a:pPr>
            <a:r>
              <a:rPr lang="en">
                <a:solidFill>
                  <a:srgbClr val="172746"/>
                </a:solidFill>
                <a:latin typeface="Montserrat"/>
                <a:ea typeface="Montserrat"/>
                <a:cs typeface="Montserrat"/>
                <a:sym typeface="Montserrat"/>
              </a:rPr>
              <a:t>c</a:t>
            </a:r>
            <a:r>
              <a:rPr lang="en">
                <a:solidFill>
                  <a:srgbClr val="172746"/>
                </a:solidFill>
                <a:latin typeface="Montserrat"/>
                <a:ea typeface="Montserrat"/>
                <a:cs typeface="Montserrat"/>
                <a:sym typeface="Montserrat"/>
              </a:rPr>
              <a:t>reate database </a:t>
            </a:r>
            <a:r>
              <a:rPr i="1" lang="en">
                <a:solidFill>
                  <a:srgbClr val="172746"/>
                </a:solidFill>
                <a:latin typeface="Montserrat"/>
                <a:ea typeface="Montserrat"/>
                <a:cs typeface="Montserrat"/>
                <a:sym typeface="Montserrat"/>
              </a:rPr>
              <a:t>{DatabaseName}</a:t>
            </a:r>
            <a:r>
              <a:rPr lang="en">
                <a:solidFill>
                  <a:srgbClr val="172746"/>
                </a:solidFill>
                <a:latin typeface="Montserrat"/>
                <a:ea typeface="Montserrat"/>
                <a:cs typeface="Montserrat"/>
                <a:sym typeface="Montserrat"/>
              </a:rPr>
              <a:t>;</a:t>
            </a:r>
            <a:endParaRPr>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None/>
            </a:pPr>
            <a:r>
              <a:t/>
            </a:r>
            <a:endParaRPr i="1">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None/>
            </a:pPr>
            <a:r>
              <a:rPr lang="en">
                <a:solidFill>
                  <a:srgbClr val="172746"/>
                </a:solidFill>
                <a:latin typeface="Montserrat"/>
                <a:ea typeface="Montserrat"/>
                <a:cs typeface="Montserrat"/>
                <a:sym typeface="Montserrat"/>
              </a:rPr>
              <a:t>For example,</a:t>
            </a:r>
            <a:endParaRPr>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None/>
            </a:pPr>
            <a:r>
              <a:rPr lang="en">
                <a:solidFill>
                  <a:srgbClr val="172746"/>
                </a:solidFill>
                <a:latin typeface="Montserrat"/>
                <a:ea typeface="Montserrat"/>
                <a:cs typeface="Montserrat"/>
                <a:sym typeface="Montserrat"/>
              </a:rPr>
              <a:t>create database </a:t>
            </a:r>
            <a:r>
              <a:rPr lang="en">
                <a:solidFill>
                  <a:srgbClr val="172746"/>
                </a:solidFill>
                <a:latin typeface="Montserrat"/>
                <a:ea typeface="Montserrat"/>
                <a:cs typeface="Montserrat"/>
                <a:sym typeface="Montserrat"/>
              </a:rPr>
              <a:t>edyodamockdb;</a:t>
            </a:r>
            <a:endParaRPr>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None/>
            </a:pPr>
            <a:r>
              <a:t/>
            </a:r>
            <a:endParaRPr>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None/>
            </a:pPr>
            <a:r>
              <a:t/>
            </a:r>
            <a:endParaRPr>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None/>
            </a:pPr>
            <a:r>
              <a:t/>
            </a:r>
            <a:endParaRPr>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None/>
            </a:pPr>
            <a:r>
              <a:rPr b="1" lang="en">
                <a:solidFill>
                  <a:srgbClr val="172746"/>
                </a:solidFill>
                <a:latin typeface="Montserrat"/>
                <a:ea typeface="Montserrat"/>
                <a:cs typeface="Montserrat"/>
                <a:sym typeface="Montserrat"/>
              </a:rPr>
              <a:t>Note:</a:t>
            </a:r>
            <a:r>
              <a:rPr lang="en">
                <a:solidFill>
                  <a:srgbClr val="172746"/>
                </a:solidFill>
                <a:latin typeface="Montserrat"/>
                <a:ea typeface="Montserrat"/>
                <a:cs typeface="Montserrat"/>
                <a:sym typeface="Montserrat"/>
              </a:rPr>
              <a:t> </a:t>
            </a:r>
            <a:endParaRPr>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None/>
            </a:pPr>
            <a:r>
              <a:rPr lang="en">
                <a:solidFill>
                  <a:srgbClr val="172746"/>
                </a:solidFill>
                <a:latin typeface="Montserrat"/>
                <a:ea typeface="Montserrat"/>
                <a:cs typeface="Montserrat"/>
                <a:sym typeface="Montserrat"/>
              </a:rPr>
              <a:t>To perform any table related task, first you have to select the DB.</a:t>
            </a:r>
            <a:endParaRPr>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None/>
            </a:pPr>
            <a:r>
              <a:rPr lang="en">
                <a:solidFill>
                  <a:srgbClr val="172746"/>
                </a:solidFill>
                <a:latin typeface="Montserrat"/>
                <a:ea typeface="Montserrat"/>
                <a:cs typeface="Montserrat"/>
                <a:sym typeface="Montserrat"/>
              </a:rPr>
              <a:t>For eg, </a:t>
            </a:r>
            <a:endParaRPr>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None/>
            </a:pPr>
            <a:r>
              <a:rPr lang="en">
                <a:solidFill>
                  <a:srgbClr val="172746"/>
                </a:solidFill>
                <a:latin typeface="Montserrat"/>
                <a:ea typeface="Montserrat"/>
                <a:cs typeface="Montserrat"/>
                <a:sym typeface="Montserrat"/>
              </a:rPr>
              <a:t>show tables; //This would give you an error.</a:t>
            </a:r>
            <a:endParaRPr>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None/>
            </a:pPr>
            <a:r>
              <a:rPr lang="en">
                <a:solidFill>
                  <a:srgbClr val="172746"/>
                </a:solidFill>
                <a:latin typeface="Montserrat"/>
                <a:ea typeface="Montserrat"/>
                <a:cs typeface="Montserrat"/>
                <a:sym typeface="Montserrat"/>
              </a:rPr>
              <a:t>use </a:t>
            </a:r>
            <a:r>
              <a:rPr i="1" lang="en">
                <a:solidFill>
                  <a:srgbClr val="172746"/>
                </a:solidFill>
                <a:latin typeface="Montserrat"/>
                <a:ea typeface="Montserrat"/>
                <a:cs typeface="Montserrat"/>
                <a:sym typeface="Montserrat"/>
              </a:rPr>
              <a:t>{DatabaseName}</a:t>
            </a:r>
            <a:r>
              <a:rPr lang="en">
                <a:solidFill>
                  <a:srgbClr val="172746"/>
                </a:solidFill>
                <a:latin typeface="Montserrat"/>
                <a:ea typeface="Montserrat"/>
                <a:cs typeface="Montserrat"/>
                <a:sym typeface="Montserrat"/>
              </a:rPr>
              <a:t>;</a:t>
            </a:r>
            <a:endParaRPr>
              <a:solidFill>
                <a:srgbClr val="172746"/>
              </a:solidFill>
              <a:latin typeface="Montserrat"/>
              <a:ea typeface="Montserrat"/>
              <a:cs typeface="Montserrat"/>
              <a:sym typeface="Montserrat"/>
            </a:endParaRPr>
          </a:p>
        </p:txBody>
      </p:sp>
      <p:grpSp>
        <p:nvGrpSpPr>
          <p:cNvPr id="486" name="Google Shape;486;p87"/>
          <p:cNvGrpSpPr/>
          <p:nvPr/>
        </p:nvGrpSpPr>
        <p:grpSpPr>
          <a:xfrm>
            <a:off x="652150" y="4737850"/>
            <a:ext cx="7863100" cy="343800"/>
            <a:chOff x="652150" y="4737850"/>
            <a:chExt cx="7863100" cy="343800"/>
          </a:xfrm>
        </p:grpSpPr>
        <p:sp>
          <p:nvSpPr>
            <p:cNvPr id="487" name="Google Shape;487;p87"/>
            <p:cNvSpPr txBox="1"/>
            <p:nvPr/>
          </p:nvSpPr>
          <p:spPr>
            <a:xfrm>
              <a:off x="652150" y="4737850"/>
              <a:ext cx="2911500" cy="34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FFFFFF"/>
                  </a:solidFill>
                  <a:latin typeface="Verdana"/>
                  <a:ea typeface="Verdana"/>
                  <a:cs typeface="Verdana"/>
                  <a:sym typeface="Verdana"/>
                </a:rPr>
                <a:t>EdYoda - Developer Programs</a:t>
              </a:r>
              <a:endParaRPr b="0" i="0" sz="1100" u="none" cap="none" strike="noStrike">
                <a:solidFill>
                  <a:srgbClr val="FFFFFF"/>
                </a:solidFill>
                <a:latin typeface="Verdana"/>
                <a:ea typeface="Verdana"/>
                <a:cs typeface="Verdana"/>
                <a:sym typeface="Verdana"/>
              </a:endParaRPr>
            </a:p>
          </p:txBody>
        </p:sp>
        <p:sp>
          <p:nvSpPr>
            <p:cNvPr id="488" name="Google Shape;488;p87"/>
            <p:cNvSpPr txBox="1"/>
            <p:nvPr/>
          </p:nvSpPr>
          <p:spPr>
            <a:xfrm>
              <a:off x="5603750" y="4737850"/>
              <a:ext cx="2911500" cy="3438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100"/>
                <a:buFont typeface="Arial"/>
                <a:buNone/>
              </a:pPr>
              <a:r>
                <a:rPr b="0" i="0" lang="en" sz="1100" u="none" cap="none" strike="noStrike">
                  <a:solidFill>
                    <a:srgbClr val="FFFFFF"/>
                  </a:solidFill>
                  <a:latin typeface="Verdana"/>
                  <a:ea typeface="Verdana"/>
                  <a:cs typeface="Verdana"/>
                  <a:sym typeface="Verdana"/>
                </a:rPr>
                <a:t>https://www.edyoda.com</a:t>
              </a:r>
              <a:endParaRPr b="0" i="0" sz="1100" u="none" cap="none" strike="noStrike">
                <a:solidFill>
                  <a:srgbClr val="FFFFFF"/>
                </a:solidFill>
                <a:latin typeface="Verdana"/>
                <a:ea typeface="Verdana"/>
                <a:cs typeface="Verdana"/>
                <a:sym typeface="Verdana"/>
              </a:endParaRPr>
            </a:p>
          </p:txBody>
        </p:sp>
      </p:gr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6FF"/>
        </a:solidFill>
      </p:bgPr>
    </p:bg>
    <p:spTree>
      <p:nvGrpSpPr>
        <p:cNvPr id="492" name="Shape 492"/>
        <p:cNvGrpSpPr/>
        <p:nvPr/>
      </p:nvGrpSpPr>
      <p:grpSpPr>
        <a:xfrm>
          <a:off x="0" y="0"/>
          <a:ext cx="0" cy="0"/>
          <a:chOff x="0" y="0"/>
          <a:chExt cx="0" cy="0"/>
        </a:xfrm>
      </p:grpSpPr>
      <p:sp>
        <p:nvSpPr>
          <p:cNvPr id="493" name="Google Shape;493;p88"/>
          <p:cNvSpPr txBox="1"/>
          <p:nvPr>
            <p:ph type="title"/>
          </p:nvPr>
        </p:nvSpPr>
        <p:spPr>
          <a:xfrm>
            <a:off x="182550" y="216425"/>
            <a:ext cx="8730000" cy="685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3200"/>
              <a:buFont typeface="Arial"/>
              <a:buNone/>
            </a:pPr>
            <a:r>
              <a:rPr b="1" lang="en" sz="2500">
                <a:solidFill>
                  <a:srgbClr val="073763"/>
                </a:solidFill>
                <a:latin typeface="Montserrat"/>
                <a:ea typeface="Montserrat"/>
                <a:cs typeface="Montserrat"/>
                <a:sym typeface="Montserrat"/>
              </a:rPr>
              <a:t>Create Table</a:t>
            </a:r>
            <a:endParaRPr b="1" sz="2500">
              <a:solidFill>
                <a:srgbClr val="073763"/>
              </a:solidFill>
              <a:latin typeface="Montserrat"/>
              <a:ea typeface="Montserrat"/>
              <a:cs typeface="Montserrat"/>
              <a:sym typeface="Montserrat"/>
            </a:endParaRPr>
          </a:p>
        </p:txBody>
      </p:sp>
      <p:sp>
        <p:nvSpPr>
          <p:cNvPr id="494" name="Google Shape;494;p88"/>
          <p:cNvSpPr/>
          <p:nvPr/>
        </p:nvSpPr>
        <p:spPr>
          <a:xfrm>
            <a:off x="-21250" y="4675900"/>
            <a:ext cx="9165300" cy="467700"/>
          </a:xfrm>
          <a:prstGeom prst="rect">
            <a:avLst/>
          </a:prstGeom>
          <a:solidFill>
            <a:srgbClr val="17274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5" name="Google Shape;495;p88"/>
          <p:cNvSpPr txBox="1"/>
          <p:nvPr/>
        </p:nvSpPr>
        <p:spPr>
          <a:xfrm>
            <a:off x="593150" y="902225"/>
            <a:ext cx="7922100" cy="34299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lang="en">
                <a:solidFill>
                  <a:srgbClr val="172746"/>
                </a:solidFill>
                <a:latin typeface="Montserrat"/>
                <a:ea typeface="Montserrat"/>
                <a:cs typeface="Montserrat"/>
                <a:sym typeface="Montserrat"/>
              </a:rPr>
              <a:t>Syntax to Create a new table:</a:t>
            </a:r>
            <a:endParaRPr>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None/>
            </a:pPr>
            <a:r>
              <a:t/>
            </a:r>
            <a:endParaRPr>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Clr>
                <a:schemeClr val="dk1"/>
              </a:buClr>
              <a:buSzPts val="1100"/>
              <a:buFont typeface="Arial"/>
              <a:buNone/>
            </a:pPr>
            <a:r>
              <a:rPr lang="en">
                <a:solidFill>
                  <a:srgbClr val="172746"/>
                </a:solidFill>
                <a:latin typeface="Montserrat"/>
                <a:ea typeface="Montserrat"/>
                <a:cs typeface="Montserrat"/>
                <a:sym typeface="Montserrat"/>
              </a:rPr>
              <a:t>c</a:t>
            </a:r>
            <a:r>
              <a:rPr lang="en">
                <a:solidFill>
                  <a:srgbClr val="172746"/>
                </a:solidFill>
                <a:latin typeface="Montserrat"/>
                <a:ea typeface="Montserrat"/>
                <a:cs typeface="Montserrat"/>
                <a:sym typeface="Montserrat"/>
              </a:rPr>
              <a:t>reate table </a:t>
            </a:r>
            <a:r>
              <a:rPr i="1" lang="en">
                <a:solidFill>
                  <a:srgbClr val="172746"/>
                </a:solidFill>
                <a:latin typeface="Montserrat"/>
                <a:ea typeface="Montserrat"/>
                <a:cs typeface="Montserrat"/>
                <a:sym typeface="Montserrat"/>
              </a:rPr>
              <a:t>{TableName}</a:t>
            </a:r>
            <a:r>
              <a:rPr lang="en">
                <a:solidFill>
                  <a:srgbClr val="172746"/>
                </a:solidFill>
                <a:latin typeface="Montserrat"/>
                <a:ea typeface="Montserrat"/>
                <a:cs typeface="Montserrat"/>
                <a:sym typeface="Montserrat"/>
              </a:rPr>
              <a:t> (</a:t>
            </a:r>
            <a:endParaRPr>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Clr>
                <a:schemeClr val="dk1"/>
              </a:buClr>
              <a:buSzPts val="1100"/>
              <a:buFont typeface="Arial"/>
              <a:buNone/>
            </a:pPr>
            <a:r>
              <a:rPr lang="en">
                <a:solidFill>
                  <a:srgbClr val="172746"/>
                </a:solidFill>
                <a:latin typeface="Montserrat"/>
                <a:ea typeface="Montserrat"/>
                <a:cs typeface="Montserrat"/>
                <a:sym typeface="Montserrat"/>
              </a:rPr>
              <a:t>    </a:t>
            </a:r>
            <a:r>
              <a:rPr i="1" lang="en">
                <a:solidFill>
                  <a:srgbClr val="172746"/>
                </a:solidFill>
                <a:latin typeface="Montserrat"/>
                <a:ea typeface="Montserrat"/>
                <a:cs typeface="Montserrat"/>
                <a:sym typeface="Montserrat"/>
              </a:rPr>
              <a:t>ColumnOne </a:t>
            </a:r>
            <a:r>
              <a:rPr lang="en">
                <a:solidFill>
                  <a:srgbClr val="172746"/>
                </a:solidFill>
                <a:latin typeface="Montserrat"/>
                <a:ea typeface="Montserrat"/>
                <a:cs typeface="Montserrat"/>
                <a:sym typeface="Montserrat"/>
              </a:rPr>
              <a:t>datatype,</a:t>
            </a:r>
            <a:endParaRPr>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Clr>
                <a:schemeClr val="dk1"/>
              </a:buClr>
              <a:buSzPts val="1100"/>
              <a:buFont typeface="Arial"/>
              <a:buNone/>
            </a:pPr>
            <a:r>
              <a:rPr lang="en">
                <a:solidFill>
                  <a:srgbClr val="172746"/>
                </a:solidFill>
                <a:latin typeface="Montserrat"/>
                <a:ea typeface="Montserrat"/>
                <a:cs typeface="Montserrat"/>
                <a:sym typeface="Montserrat"/>
              </a:rPr>
              <a:t>    </a:t>
            </a:r>
            <a:r>
              <a:rPr i="1" lang="en">
                <a:solidFill>
                  <a:srgbClr val="172746"/>
                </a:solidFill>
                <a:latin typeface="Montserrat"/>
                <a:ea typeface="Montserrat"/>
                <a:cs typeface="Montserrat"/>
                <a:sym typeface="Montserrat"/>
              </a:rPr>
              <a:t>ColumnTwo </a:t>
            </a:r>
            <a:r>
              <a:rPr lang="en">
                <a:solidFill>
                  <a:srgbClr val="172746"/>
                </a:solidFill>
                <a:latin typeface="Montserrat"/>
                <a:ea typeface="Montserrat"/>
                <a:cs typeface="Montserrat"/>
                <a:sym typeface="Montserrat"/>
              </a:rPr>
              <a:t>datatype,</a:t>
            </a:r>
            <a:endParaRPr>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Clr>
                <a:schemeClr val="dk1"/>
              </a:buClr>
              <a:buSzPts val="1100"/>
              <a:buFont typeface="Arial"/>
              <a:buNone/>
            </a:pPr>
            <a:r>
              <a:rPr lang="en">
                <a:solidFill>
                  <a:srgbClr val="172746"/>
                </a:solidFill>
                <a:latin typeface="Montserrat"/>
                <a:ea typeface="Montserrat"/>
                <a:cs typeface="Montserrat"/>
                <a:sym typeface="Montserrat"/>
              </a:rPr>
              <a:t>    </a:t>
            </a:r>
            <a:r>
              <a:rPr i="1" lang="en">
                <a:solidFill>
                  <a:srgbClr val="172746"/>
                </a:solidFill>
                <a:latin typeface="Montserrat"/>
                <a:ea typeface="Montserrat"/>
                <a:cs typeface="Montserrat"/>
                <a:sym typeface="Montserrat"/>
              </a:rPr>
              <a:t>ColumnThree </a:t>
            </a:r>
            <a:r>
              <a:rPr lang="en">
                <a:solidFill>
                  <a:srgbClr val="172746"/>
                </a:solidFill>
                <a:latin typeface="Montserrat"/>
                <a:ea typeface="Montserrat"/>
                <a:cs typeface="Montserrat"/>
                <a:sym typeface="Montserrat"/>
              </a:rPr>
              <a:t>datatype,</a:t>
            </a:r>
            <a:endParaRPr>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Clr>
                <a:schemeClr val="dk1"/>
              </a:buClr>
              <a:buSzPts val="1100"/>
              <a:buFont typeface="Arial"/>
              <a:buNone/>
            </a:pPr>
            <a:r>
              <a:rPr lang="en">
                <a:solidFill>
                  <a:srgbClr val="172746"/>
                </a:solidFill>
                <a:latin typeface="Montserrat"/>
                <a:ea typeface="Montserrat"/>
                <a:cs typeface="Montserrat"/>
                <a:sym typeface="Montserrat"/>
              </a:rPr>
              <a:t>   ....</a:t>
            </a:r>
            <a:endParaRPr>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None/>
            </a:pPr>
            <a:r>
              <a:rPr lang="en">
                <a:solidFill>
                  <a:srgbClr val="172746"/>
                </a:solidFill>
                <a:latin typeface="Montserrat"/>
                <a:ea typeface="Montserrat"/>
                <a:cs typeface="Montserrat"/>
                <a:sym typeface="Montserrat"/>
              </a:rPr>
              <a:t>);</a:t>
            </a:r>
            <a:endParaRPr>
              <a:solidFill>
                <a:srgbClr val="172746"/>
              </a:solidFill>
              <a:latin typeface="Montserrat"/>
              <a:ea typeface="Montserrat"/>
              <a:cs typeface="Montserrat"/>
              <a:sym typeface="Montserrat"/>
            </a:endParaRPr>
          </a:p>
        </p:txBody>
      </p:sp>
      <p:grpSp>
        <p:nvGrpSpPr>
          <p:cNvPr id="496" name="Google Shape;496;p88"/>
          <p:cNvGrpSpPr/>
          <p:nvPr/>
        </p:nvGrpSpPr>
        <p:grpSpPr>
          <a:xfrm>
            <a:off x="652150" y="4737850"/>
            <a:ext cx="7863100" cy="343800"/>
            <a:chOff x="652150" y="4737850"/>
            <a:chExt cx="7863100" cy="343800"/>
          </a:xfrm>
        </p:grpSpPr>
        <p:sp>
          <p:nvSpPr>
            <p:cNvPr id="497" name="Google Shape;497;p88"/>
            <p:cNvSpPr txBox="1"/>
            <p:nvPr/>
          </p:nvSpPr>
          <p:spPr>
            <a:xfrm>
              <a:off x="652150" y="4737850"/>
              <a:ext cx="2911500" cy="34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FFFFFF"/>
                  </a:solidFill>
                  <a:latin typeface="Verdana"/>
                  <a:ea typeface="Verdana"/>
                  <a:cs typeface="Verdana"/>
                  <a:sym typeface="Verdana"/>
                </a:rPr>
                <a:t>EdYoda - Developer Programs</a:t>
              </a:r>
              <a:endParaRPr b="0" i="0" sz="1100" u="none" cap="none" strike="noStrike">
                <a:solidFill>
                  <a:srgbClr val="FFFFFF"/>
                </a:solidFill>
                <a:latin typeface="Verdana"/>
                <a:ea typeface="Verdana"/>
                <a:cs typeface="Verdana"/>
                <a:sym typeface="Verdana"/>
              </a:endParaRPr>
            </a:p>
          </p:txBody>
        </p:sp>
        <p:sp>
          <p:nvSpPr>
            <p:cNvPr id="498" name="Google Shape;498;p88"/>
            <p:cNvSpPr txBox="1"/>
            <p:nvPr/>
          </p:nvSpPr>
          <p:spPr>
            <a:xfrm>
              <a:off x="5603750" y="4737850"/>
              <a:ext cx="2911500" cy="3438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100"/>
                <a:buFont typeface="Arial"/>
                <a:buNone/>
              </a:pPr>
              <a:r>
                <a:rPr b="0" i="0" lang="en" sz="1100" u="none" cap="none" strike="noStrike">
                  <a:solidFill>
                    <a:srgbClr val="FFFFFF"/>
                  </a:solidFill>
                  <a:latin typeface="Verdana"/>
                  <a:ea typeface="Verdana"/>
                  <a:cs typeface="Verdana"/>
                  <a:sym typeface="Verdana"/>
                </a:rPr>
                <a:t>https://www.edyoda.com</a:t>
              </a:r>
              <a:endParaRPr b="0" i="0" sz="1100" u="none" cap="none" strike="noStrike">
                <a:solidFill>
                  <a:srgbClr val="FFFFFF"/>
                </a:solidFill>
                <a:latin typeface="Verdana"/>
                <a:ea typeface="Verdana"/>
                <a:cs typeface="Verdana"/>
                <a:sym typeface="Verdana"/>
              </a:endParaRPr>
            </a:p>
          </p:txBody>
        </p:sp>
      </p:gr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6FF"/>
        </a:solidFill>
      </p:bgPr>
    </p:bg>
    <p:spTree>
      <p:nvGrpSpPr>
        <p:cNvPr id="502" name="Shape 502"/>
        <p:cNvGrpSpPr/>
        <p:nvPr/>
      </p:nvGrpSpPr>
      <p:grpSpPr>
        <a:xfrm>
          <a:off x="0" y="0"/>
          <a:ext cx="0" cy="0"/>
          <a:chOff x="0" y="0"/>
          <a:chExt cx="0" cy="0"/>
        </a:xfrm>
      </p:grpSpPr>
      <p:sp>
        <p:nvSpPr>
          <p:cNvPr id="503" name="Google Shape;503;p89"/>
          <p:cNvSpPr txBox="1"/>
          <p:nvPr>
            <p:ph type="title"/>
          </p:nvPr>
        </p:nvSpPr>
        <p:spPr>
          <a:xfrm>
            <a:off x="182550" y="216425"/>
            <a:ext cx="8730000" cy="685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3200"/>
              <a:buFont typeface="Arial"/>
              <a:buNone/>
            </a:pPr>
            <a:r>
              <a:rPr b="1" lang="en" sz="2500">
                <a:solidFill>
                  <a:srgbClr val="073763"/>
                </a:solidFill>
                <a:latin typeface="Montserrat"/>
                <a:ea typeface="Montserrat"/>
                <a:cs typeface="Montserrat"/>
                <a:sym typeface="Montserrat"/>
              </a:rPr>
              <a:t>Column Datatypes</a:t>
            </a:r>
            <a:endParaRPr b="1" sz="2500">
              <a:solidFill>
                <a:srgbClr val="073763"/>
              </a:solidFill>
              <a:latin typeface="Montserrat"/>
              <a:ea typeface="Montserrat"/>
              <a:cs typeface="Montserrat"/>
              <a:sym typeface="Montserrat"/>
            </a:endParaRPr>
          </a:p>
        </p:txBody>
      </p:sp>
      <p:sp>
        <p:nvSpPr>
          <p:cNvPr id="504" name="Google Shape;504;p89"/>
          <p:cNvSpPr/>
          <p:nvPr/>
        </p:nvSpPr>
        <p:spPr>
          <a:xfrm>
            <a:off x="-21250" y="4675900"/>
            <a:ext cx="9165300" cy="467700"/>
          </a:xfrm>
          <a:prstGeom prst="rect">
            <a:avLst/>
          </a:prstGeom>
          <a:solidFill>
            <a:srgbClr val="17274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5" name="Google Shape;505;p89"/>
          <p:cNvSpPr txBox="1"/>
          <p:nvPr/>
        </p:nvSpPr>
        <p:spPr>
          <a:xfrm>
            <a:off x="593150" y="902225"/>
            <a:ext cx="7922100" cy="34299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lang="en">
                <a:solidFill>
                  <a:srgbClr val="172746"/>
                </a:solidFill>
                <a:latin typeface="Montserrat"/>
                <a:ea typeface="Montserrat"/>
                <a:cs typeface="Montserrat"/>
                <a:sym typeface="Montserrat"/>
              </a:rPr>
              <a:t>Some data types supported by MySQL:</a:t>
            </a:r>
            <a:endParaRPr>
              <a:solidFill>
                <a:srgbClr val="172746"/>
              </a:solidFill>
              <a:latin typeface="Montserrat"/>
              <a:ea typeface="Montserrat"/>
              <a:cs typeface="Montserrat"/>
              <a:sym typeface="Montserrat"/>
            </a:endParaRPr>
          </a:p>
          <a:p>
            <a:pPr indent="-317500" lvl="0" marL="457200" marR="0" rtl="0" algn="l">
              <a:lnSpc>
                <a:spcPct val="115000"/>
              </a:lnSpc>
              <a:spcBef>
                <a:spcPts val="0"/>
              </a:spcBef>
              <a:spcAft>
                <a:spcPts val="0"/>
              </a:spcAft>
              <a:buClr>
                <a:srgbClr val="172746"/>
              </a:buClr>
              <a:buSzPts val="1400"/>
              <a:buFont typeface="Montserrat"/>
              <a:buChar char="●"/>
            </a:pPr>
            <a:r>
              <a:rPr lang="en">
                <a:solidFill>
                  <a:srgbClr val="172746"/>
                </a:solidFill>
                <a:latin typeface="Montserrat"/>
                <a:ea typeface="Montserrat"/>
                <a:cs typeface="Montserrat"/>
                <a:sym typeface="Montserrat"/>
              </a:rPr>
              <a:t>char(size): stores a fixed number of bytes no matter how many characters occupy a field of this type per row.</a:t>
            </a:r>
            <a:endParaRPr>
              <a:solidFill>
                <a:srgbClr val="172746"/>
              </a:solidFill>
              <a:latin typeface="Montserrat"/>
              <a:ea typeface="Montserrat"/>
              <a:cs typeface="Montserrat"/>
              <a:sym typeface="Montserrat"/>
            </a:endParaRPr>
          </a:p>
          <a:p>
            <a:pPr indent="-317500" lvl="0" marL="457200" marR="0" rtl="0" algn="l">
              <a:lnSpc>
                <a:spcPct val="115000"/>
              </a:lnSpc>
              <a:spcBef>
                <a:spcPts val="0"/>
              </a:spcBef>
              <a:spcAft>
                <a:spcPts val="0"/>
              </a:spcAft>
              <a:buClr>
                <a:srgbClr val="172746"/>
              </a:buClr>
              <a:buSzPts val="1400"/>
              <a:buFont typeface="Montserrat"/>
              <a:buChar char="●"/>
            </a:pPr>
            <a:r>
              <a:rPr lang="en">
                <a:solidFill>
                  <a:srgbClr val="172746"/>
                </a:solidFill>
                <a:latin typeface="Montserrat"/>
                <a:ea typeface="Montserrat"/>
                <a:cs typeface="Montserrat"/>
                <a:sym typeface="Montserrat"/>
              </a:rPr>
              <a:t>varchar(size): stores a variable number of bytes for only the space required by the content.</a:t>
            </a:r>
            <a:endParaRPr>
              <a:solidFill>
                <a:srgbClr val="172746"/>
              </a:solidFill>
              <a:latin typeface="Montserrat"/>
              <a:ea typeface="Montserrat"/>
              <a:cs typeface="Montserrat"/>
              <a:sym typeface="Montserrat"/>
            </a:endParaRPr>
          </a:p>
          <a:p>
            <a:pPr indent="-317500" lvl="0" marL="457200" marR="0" rtl="0" algn="l">
              <a:lnSpc>
                <a:spcPct val="115000"/>
              </a:lnSpc>
              <a:spcBef>
                <a:spcPts val="0"/>
              </a:spcBef>
              <a:spcAft>
                <a:spcPts val="0"/>
              </a:spcAft>
              <a:buClr>
                <a:srgbClr val="172746"/>
              </a:buClr>
              <a:buSzPts val="1400"/>
              <a:buFont typeface="Montserrat"/>
              <a:buChar char="●"/>
            </a:pPr>
            <a:r>
              <a:rPr lang="en">
                <a:solidFill>
                  <a:srgbClr val="172746"/>
                </a:solidFill>
                <a:latin typeface="Montserrat"/>
                <a:ea typeface="Montserrat"/>
                <a:cs typeface="Montserrat"/>
                <a:sym typeface="Montserrat"/>
              </a:rPr>
              <a:t>int: can be to store a number between -2147483648 to 2147483647.</a:t>
            </a:r>
            <a:endParaRPr>
              <a:solidFill>
                <a:srgbClr val="172746"/>
              </a:solidFill>
              <a:latin typeface="Montserrat"/>
              <a:ea typeface="Montserrat"/>
              <a:cs typeface="Montserrat"/>
              <a:sym typeface="Montserrat"/>
            </a:endParaRPr>
          </a:p>
          <a:p>
            <a:pPr indent="-317500" lvl="0" marL="457200" marR="0" rtl="0" algn="l">
              <a:lnSpc>
                <a:spcPct val="115000"/>
              </a:lnSpc>
              <a:spcBef>
                <a:spcPts val="0"/>
              </a:spcBef>
              <a:spcAft>
                <a:spcPts val="0"/>
              </a:spcAft>
              <a:buClr>
                <a:srgbClr val="172746"/>
              </a:buClr>
              <a:buSzPts val="1400"/>
              <a:buFont typeface="Montserrat"/>
              <a:buChar char="●"/>
            </a:pPr>
            <a:r>
              <a:rPr lang="en">
                <a:solidFill>
                  <a:srgbClr val="172746"/>
                </a:solidFill>
                <a:latin typeface="Montserrat"/>
                <a:ea typeface="Montserrat"/>
                <a:cs typeface="Montserrat"/>
                <a:sym typeface="Montserrat"/>
              </a:rPr>
              <a:t>bool: false is stored as 0, true is stored as 1.</a:t>
            </a:r>
            <a:endParaRPr>
              <a:solidFill>
                <a:srgbClr val="172746"/>
              </a:solidFill>
              <a:latin typeface="Montserrat"/>
              <a:ea typeface="Montserrat"/>
              <a:cs typeface="Montserrat"/>
              <a:sym typeface="Montserrat"/>
            </a:endParaRPr>
          </a:p>
          <a:p>
            <a:pPr indent="-317500" lvl="0" marL="457200" marR="0" rtl="0" algn="l">
              <a:lnSpc>
                <a:spcPct val="115000"/>
              </a:lnSpc>
              <a:spcBef>
                <a:spcPts val="0"/>
              </a:spcBef>
              <a:spcAft>
                <a:spcPts val="0"/>
              </a:spcAft>
              <a:buClr>
                <a:srgbClr val="172746"/>
              </a:buClr>
              <a:buSzPts val="1400"/>
              <a:buFont typeface="Montserrat"/>
              <a:buChar char="●"/>
            </a:pPr>
            <a:r>
              <a:rPr lang="en">
                <a:solidFill>
                  <a:srgbClr val="172746"/>
                </a:solidFill>
                <a:latin typeface="Montserrat"/>
                <a:ea typeface="Montserrat"/>
                <a:cs typeface="Montserrat"/>
                <a:sym typeface="Montserrat"/>
              </a:rPr>
              <a:t>datetime: Stores a date and time combination. Format: YYYY-MM-DD hh:mm:ss.</a:t>
            </a:r>
            <a:endParaRPr>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None/>
            </a:pPr>
            <a:r>
              <a:t/>
            </a:r>
            <a:endParaRPr>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None/>
            </a:pPr>
            <a:r>
              <a:rPr lang="en">
                <a:solidFill>
                  <a:srgbClr val="172746"/>
                </a:solidFill>
                <a:latin typeface="Montserrat"/>
                <a:ea typeface="Montserrat"/>
                <a:cs typeface="Montserrat"/>
                <a:sym typeface="Montserrat"/>
              </a:rPr>
              <a:t>Datatypes References:</a:t>
            </a:r>
            <a:endParaRPr>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None/>
            </a:pPr>
            <a:r>
              <a:rPr lang="en" sz="1100" u="sng">
                <a:solidFill>
                  <a:schemeClr val="hlink"/>
                </a:solidFill>
                <a:hlinkClick r:id="rId3"/>
              </a:rPr>
              <a:t>https://www.w3schools.com/sql/sql_datatypes.asp</a:t>
            </a:r>
            <a:endParaRPr>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None/>
            </a:pPr>
            <a:r>
              <a:rPr lang="en" sz="1100" u="sng">
                <a:solidFill>
                  <a:schemeClr val="hlink"/>
                </a:solidFill>
                <a:hlinkClick r:id="rId4"/>
              </a:rPr>
              <a:t>https://dev.mysql.com/doc/refman/8.0/en/data-types.html</a:t>
            </a:r>
            <a:endParaRPr>
              <a:solidFill>
                <a:srgbClr val="172746"/>
              </a:solidFill>
              <a:latin typeface="Montserrat"/>
              <a:ea typeface="Montserrat"/>
              <a:cs typeface="Montserrat"/>
              <a:sym typeface="Montserrat"/>
            </a:endParaRPr>
          </a:p>
        </p:txBody>
      </p:sp>
      <p:grpSp>
        <p:nvGrpSpPr>
          <p:cNvPr id="506" name="Google Shape;506;p89"/>
          <p:cNvGrpSpPr/>
          <p:nvPr/>
        </p:nvGrpSpPr>
        <p:grpSpPr>
          <a:xfrm>
            <a:off x="652150" y="4737850"/>
            <a:ext cx="7863100" cy="343800"/>
            <a:chOff x="652150" y="4737850"/>
            <a:chExt cx="7863100" cy="343800"/>
          </a:xfrm>
        </p:grpSpPr>
        <p:sp>
          <p:nvSpPr>
            <p:cNvPr id="507" name="Google Shape;507;p89"/>
            <p:cNvSpPr txBox="1"/>
            <p:nvPr/>
          </p:nvSpPr>
          <p:spPr>
            <a:xfrm>
              <a:off x="652150" y="4737850"/>
              <a:ext cx="2911500" cy="34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FFFFFF"/>
                  </a:solidFill>
                  <a:latin typeface="Verdana"/>
                  <a:ea typeface="Verdana"/>
                  <a:cs typeface="Verdana"/>
                  <a:sym typeface="Verdana"/>
                </a:rPr>
                <a:t>EdYoda - Developer Programs</a:t>
              </a:r>
              <a:endParaRPr b="0" i="0" sz="1100" u="none" cap="none" strike="noStrike">
                <a:solidFill>
                  <a:srgbClr val="FFFFFF"/>
                </a:solidFill>
                <a:latin typeface="Verdana"/>
                <a:ea typeface="Verdana"/>
                <a:cs typeface="Verdana"/>
                <a:sym typeface="Verdana"/>
              </a:endParaRPr>
            </a:p>
          </p:txBody>
        </p:sp>
        <p:sp>
          <p:nvSpPr>
            <p:cNvPr id="508" name="Google Shape;508;p89"/>
            <p:cNvSpPr txBox="1"/>
            <p:nvPr/>
          </p:nvSpPr>
          <p:spPr>
            <a:xfrm>
              <a:off x="5603750" y="4737850"/>
              <a:ext cx="2911500" cy="3438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100"/>
                <a:buFont typeface="Arial"/>
                <a:buNone/>
              </a:pPr>
              <a:r>
                <a:rPr b="0" i="0" lang="en" sz="1100" u="none" cap="none" strike="noStrike">
                  <a:solidFill>
                    <a:srgbClr val="FFFFFF"/>
                  </a:solidFill>
                  <a:latin typeface="Verdana"/>
                  <a:ea typeface="Verdana"/>
                  <a:cs typeface="Verdana"/>
                  <a:sym typeface="Verdana"/>
                </a:rPr>
                <a:t>https://www.edyoda.com</a:t>
              </a:r>
              <a:endParaRPr b="0" i="0" sz="1100" u="none" cap="none" strike="noStrike">
                <a:solidFill>
                  <a:srgbClr val="FFFFFF"/>
                </a:solidFill>
                <a:latin typeface="Verdana"/>
                <a:ea typeface="Verdana"/>
                <a:cs typeface="Verdana"/>
                <a:sym typeface="Verdana"/>
              </a:endParaRPr>
            </a:p>
          </p:txBody>
        </p:sp>
      </p:gr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6FF"/>
        </a:solidFill>
      </p:bgPr>
    </p:bg>
    <p:spTree>
      <p:nvGrpSpPr>
        <p:cNvPr id="512" name="Shape 512"/>
        <p:cNvGrpSpPr/>
        <p:nvPr/>
      </p:nvGrpSpPr>
      <p:grpSpPr>
        <a:xfrm>
          <a:off x="0" y="0"/>
          <a:ext cx="0" cy="0"/>
          <a:chOff x="0" y="0"/>
          <a:chExt cx="0" cy="0"/>
        </a:xfrm>
      </p:grpSpPr>
      <p:sp>
        <p:nvSpPr>
          <p:cNvPr id="513" name="Google Shape;513;p90"/>
          <p:cNvSpPr txBox="1"/>
          <p:nvPr>
            <p:ph type="title"/>
          </p:nvPr>
        </p:nvSpPr>
        <p:spPr>
          <a:xfrm>
            <a:off x="182550" y="216425"/>
            <a:ext cx="8730000" cy="685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3200"/>
              <a:buFont typeface="Arial"/>
              <a:buNone/>
            </a:pPr>
            <a:r>
              <a:rPr b="1" lang="en" sz="2500">
                <a:solidFill>
                  <a:srgbClr val="073763"/>
                </a:solidFill>
                <a:latin typeface="Montserrat"/>
                <a:ea typeface="Montserrat"/>
                <a:cs typeface="Montserrat"/>
                <a:sym typeface="Montserrat"/>
              </a:rPr>
              <a:t>Create Table</a:t>
            </a:r>
            <a:endParaRPr b="1" sz="2500">
              <a:solidFill>
                <a:srgbClr val="073763"/>
              </a:solidFill>
              <a:latin typeface="Montserrat"/>
              <a:ea typeface="Montserrat"/>
              <a:cs typeface="Montserrat"/>
              <a:sym typeface="Montserrat"/>
            </a:endParaRPr>
          </a:p>
        </p:txBody>
      </p:sp>
      <p:sp>
        <p:nvSpPr>
          <p:cNvPr id="514" name="Google Shape;514;p90"/>
          <p:cNvSpPr/>
          <p:nvPr/>
        </p:nvSpPr>
        <p:spPr>
          <a:xfrm>
            <a:off x="-21250" y="4675900"/>
            <a:ext cx="9165300" cy="467700"/>
          </a:xfrm>
          <a:prstGeom prst="rect">
            <a:avLst/>
          </a:prstGeom>
          <a:solidFill>
            <a:srgbClr val="17274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5" name="Google Shape;515;p90"/>
          <p:cNvSpPr txBox="1"/>
          <p:nvPr/>
        </p:nvSpPr>
        <p:spPr>
          <a:xfrm>
            <a:off x="593150" y="902225"/>
            <a:ext cx="7922100" cy="34299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lang="en">
                <a:solidFill>
                  <a:srgbClr val="172746"/>
                </a:solidFill>
                <a:latin typeface="Montserrat"/>
                <a:ea typeface="Montserrat"/>
                <a:cs typeface="Montserrat"/>
                <a:sym typeface="Montserrat"/>
              </a:rPr>
              <a:t>For example,</a:t>
            </a:r>
            <a:endParaRPr>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None/>
            </a:pPr>
            <a:r>
              <a:t/>
            </a:r>
            <a:endParaRPr>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None/>
            </a:pPr>
            <a:r>
              <a:rPr lang="en">
                <a:solidFill>
                  <a:srgbClr val="172746"/>
                </a:solidFill>
                <a:latin typeface="Montserrat"/>
                <a:ea typeface="Montserrat"/>
                <a:cs typeface="Montserrat"/>
                <a:sym typeface="Montserrat"/>
              </a:rPr>
              <a:t>create table User (</a:t>
            </a:r>
            <a:endParaRPr>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None/>
            </a:pPr>
            <a:r>
              <a:rPr lang="en">
                <a:solidFill>
                  <a:srgbClr val="172746"/>
                </a:solidFill>
                <a:latin typeface="Montserrat"/>
                <a:ea typeface="Montserrat"/>
                <a:cs typeface="Montserrat"/>
                <a:sym typeface="Montserrat"/>
              </a:rPr>
              <a:t>    id int,</a:t>
            </a:r>
            <a:endParaRPr>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None/>
            </a:pPr>
            <a:r>
              <a:rPr lang="en">
                <a:solidFill>
                  <a:srgbClr val="172746"/>
                </a:solidFill>
                <a:latin typeface="Montserrat"/>
                <a:ea typeface="Montserrat"/>
                <a:cs typeface="Montserrat"/>
                <a:sym typeface="Montserrat"/>
              </a:rPr>
              <a:t>    username varchar(24),</a:t>
            </a:r>
            <a:endParaRPr>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None/>
            </a:pPr>
            <a:r>
              <a:rPr lang="en">
                <a:solidFill>
                  <a:srgbClr val="172746"/>
                </a:solidFill>
                <a:latin typeface="Montserrat"/>
                <a:ea typeface="Montserrat"/>
                <a:cs typeface="Montserrat"/>
                <a:sym typeface="Montserrat"/>
              </a:rPr>
              <a:t>    firstname varchar(255),</a:t>
            </a:r>
            <a:endParaRPr>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None/>
            </a:pPr>
            <a:r>
              <a:rPr lang="en">
                <a:solidFill>
                  <a:srgbClr val="172746"/>
                </a:solidFill>
                <a:latin typeface="Montserrat"/>
                <a:ea typeface="Montserrat"/>
                <a:cs typeface="Montserrat"/>
                <a:sym typeface="Montserrat"/>
              </a:rPr>
              <a:t>    lastname varchar(255),</a:t>
            </a:r>
            <a:endParaRPr>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None/>
            </a:pPr>
            <a:r>
              <a:rPr lang="en">
                <a:solidFill>
                  <a:srgbClr val="172746"/>
                </a:solidFill>
                <a:latin typeface="Montserrat"/>
                <a:ea typeface="Montserrat"/>
                <a:cs typeface="Montserrat"/>
                <a:sym typeface="Montserrat"/>
              </a:rPr>
              <a:t>    email varchar(255)</a:t>
            </a:r>
            <a:endParaRPr>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None/>
            </a:pPr>
            <a:r>
              <a:rPr lang="en">
                <a:solidFill>
                  <a:srgbClr val="172746"/>
                </a:solidFill>
                <a:latin typeface="Montserrat"/>
                <a:ea typeface="Montserrat"/>
                <a:cs typeface="Montserrat"/>
                <a:sym typeface="Montserrat"/>
              </a:rPr>
              <a:t>);</a:t>
            </a:r>
            <a:endParaRPr>
              <a:solidFill>
                <a:srgbClr val="172746"/>
              </a:solidFill>
              <a:latin typeface="Montserrat"/>
              <a:ea typeface="Montserrat"/>
              <a:cs typeface="Montserrat"/>
              <a:sym typeface="Montserrat"/>
            </a:endParaRPr>
          </a:p>
        </p:txBody>
      </p:sp>
      <p:grpSp>
        <p:nvGrpSpPr>
          <p:cNvPr id="516" name="Google Shape;516;p90"/>
          <p:cNvGrpSpPr/>
          <p:nvPr/>
        </p:nvGrpSpPr>
        <p:grpSpPr>
          <a:xfrm>
            <a:off x="652150" y="4737850"/>
            <a:ext cx="7863100" cy="343800"/>
            <a:chOff x="652150" y="4737850"/>
            <a:chExt cx="7863100" cy="343800"/>
          </a:xfrm>
        </p:grpSpPr>
        <p:sp>
          <p:nvSpPr>
            <p:cNvPr id="517" name="Google Shape;517;p90"/>
            <p:cNvSpPr txBox="1"/>
            <p:nvPr/>
          </p:nvSpPr>
          <p:spPr>
            <a:xfrm>
              <a:off x="652150" y="4737850"/>
              <a:ext cx="2911500" cy="34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FFFFFF"/>
                  </a:solidFill>
                  <a:latin typeface="Verdana"/>
                  <a:ea typeface="Verdana"/>
                  <a:cs typeface="Verdana"/>
                  <a:sym typeface="Verdana"/>
                </a:rPr>
                <a:t>EdYoda - Developer Programs</a:t>
              </a:r>
              <a:endParaRPr b="0" i="0" sz="1100" u="none" cap="none" strike="noStrike">
                <a:solidFill>
                  <a:srgbClr val="FFFFFF"/>
                </a:solidFill>
                <a:latin typeface="Verdana"/>
                <a:ea typeface="Verdana"/>
                <a:cs typeface="Verdana"/>
                <a:sym typeface="Verdana"/>
              </a:endParaRPr>
            </a:p>
          </p:txBody>
        </p:sp>
        <p:sp>
          <p:nvSpPr>
            <p:cNvPr id="518" name="Google Shape;518;p90"/>
            <p:cNvSpPr txBox="1"/>
            <p:nvPr/>
          </p:nvSpPr>
          <p:spPr>
            <a:xfrm>
              <a:off x="5603750" y="4737850"/>
              <a:ext cx="2911500" cy="3438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100"/>
                <a:buFont typeface="Arial"/>
                <a:buNone/>
              </a:pPr>
              <a:r>
                <a:rPr b="0" i="0" lang="en" sz="1100" u="none" cap="none" strike="noStrike">
                  <a:solidFill>
                    <a:srgbClr val="FFFFFF"/>
                  </a:solidFill>
                  <a:latin typeface="Verdana"/>
                  <a:ea typeface="Verdana"/>
                  <a:cs typeface="Verdana"/>
                  <a:sym typeface="Verdana"/>
                </a:rPr>
                <a:t>https://www.edyoda.com</a:t>
              </a:r>
              <a:endParaRPr b="0" i="0" sz="1100" u="none" cap="none" strike="noStrike">
                <a:solidFill>
                  <a:srgbClr val="FFFFFF"/>
                </a:solidFill>
                <a:latin typeface="Verdana"/>
                <a:ea typeface="Verdana"/>
                <a:cs typeface="Verdana"/>
                <a:sym typeface="Verdana"/>
              </a:endParaRPr>
            </a:p>
          </p:txBody>
        </p:sp>
      </p:gr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6FF"/>
        </a:solidFill>
      </p:bgPr>
    </p:bg>
    <p:spTree>
      <p:nvGrpSpPr>
        <p:cNvPr id="522" name="Shape 522"/>
        <p:cNvGrpSpPr/>
        <p:nvPr/>
      </p:nvGrpSpPr>
      <p:grpSpPr>
        <a:xfrm>
          <a:off x="0" y="0"/>
          <a:ext cx="0" cy="0"/>
          <a:chOff x="0" y="0"/>
          <a:chExt cx="0" cy="0"/>
        </a:xfrm>
      </p:grpSpPr>
      <p:sp>
        <p:nvSpPr>
          <p:cNvPr id="523" name="Google Shape;523;p91"/>
          <p:cNvSpPr txBox="1"/>
          <p:nvPr>
            <p:ph type="title"/>
          </p:nvPr>
        </p:nvSpPr>
        <p:spPr>
          <a:xfrm>
            <a:off x="182550" y="216425"/>
            <a:ext cx="8730000" cy="685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3200"/>
              <a:buFont typeface="Arial"/>
              <a:buNone/>
            </a:pPr>
            <a:r>
              <a:rPr b="1" lang="en" sz="2500">
                <a:solidFill>
                  <a:srgbClr val="073763"/>
                </a:solidFill>
                <a:latin typeface="Montserrat"/>
                <a:ea typeface="Montserrat"/>
                <a:cs typeface="Montserrat"/>
                <a:sym typeface="Montserrat"/>
              </a:rPr>
              <a:t>Adding Data in a Table</a:t>
            </a:r>
            <a:endParaRPr b="1" sz="2500">
              <a:solidFill>
                <a:srgbClr val="073763"/>
              </a:solidFill>
              <a:latin typeface="Montserrat"/>
              <a:ea typeface="Montserrat"/>
              <a:cs typeface="Montserrat"/>
              <a:sym typeface="Montserrat"/>
            </a:endParaRPr>
          </a:p>
        </p:txBody>
      </p:sp>
      <p:sp>
        <p:nvSpPr>
          <p:cNvPr id="524" name="Google Shape;524;p91"/>
          <p:cNvSpPr/>
          <p:nvPr/>
        </p:nvSpPr>
        <p:spPr>
          <a:xfrm>
            <a:off x="-21250" y="4675900"/>
            <a:ext cx="9165300" cy="467700"/>
          </a:xfrm>
          <a:prstGeom prst="rect">
            <a:avLst/>
          </a:prstGeom>
          <a:solidFill>
            <a:srgbClr val="17274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5" name="Google Shape;525;p91"/>
          <p:cNvSpPr txBox="1"/>
          <p:nvPr/>
        </p:nvSpPr>
        <p:spPr>
          <a:xfrm>
            <a:off x="593150" y="902225"/>
            <a:ext cx="7922100" cy="34299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lang="en">
                <a:solidFill>
                  <a:srgbClr val="172746"/>
                </a:solidFill>
                <a:latin typeface="Montserrat"/>
                <a:ea typeface="Montserrat"/>
                <a:cs typeface="Montserrat"/>
                <a:sym typeface="Montserrat"/>
              </a:rPr>
              <a:t>Syntax to add rows in a table:</a:t>
            </a:r>
            <a:endParaRPr>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Clr>
                <a:schemeClr val="dk1"/>
              </a:buClr>
              <a:buSzPts val="1100"/>
              <a:buFont typeface="Arial"/>
              <a:buNone/>
            </a:pPr>
            <a:r>
              <a:rPr lang="en">
                <a:solidFill>
                  <a:srgbClr val="172746"/>
                </a:solidFill>
                <a:latin typeface="Montserrat"/>
                <a:ea typeface="Montserrat"/>
                <a:cs typeface="Montserrat"/>
                <a:sym typeface="Montserrat"/>
              </a:rPr>
              <a:t>Insert into </a:t>
            </a:r>
            <a:r>
              <a:rPr i="1" lang="en">
                <a:solidFill>
                  <a:srgbClr val="172746"/>
                </a:solidFill>
                <a:latin typeface="Montserrat"/>
                <a:ea typeface="Montserrat"/>
                <a:cs typeface="Montserrat"/>
                <a:sym typeface="Montserrat"/>
              </a:rPr>
              <a:t>{TableName}</a:t>
            </a:r>
            <a:endParaRPr i="1">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None/>
            </a:pPr>
            <a:r>
              <a:rPr lang="en">
                <a:solidFill>
                  <a:srgbClr val="172746"/>
                </a:solidFill>
                <a:latin typeface="Montserrat"/>
                <a:ea typeface="Montserrat"/>
                <a:cs typeface="Montserrat"/>
                <a:sym typeface="Montserrat"/>
              </a:rPr>
              <a:t>values</a:t>
            </a:r>
            <a:r>
              <a:rPr lang="en">
                <a:solidFill>
                  <a:srgbClr val="172746"/>
                </a:solidFill>
                <a:latin typeface="Montserrat"/>
                <a:ea typeface="Montserrat"/>
                <a:cs typeface="Montserrat"/>
                <a:sym typeface="Montserrat"/>
              </a:rPr>
              <a:t> (value1, value2, value3, ...);</a:t>
            </a:r>
            <a:endParaRPr>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None/>
            </a:pPr>
            <a:r>
              <a:t/>
            </a:r>
            <a:endParaRPr>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None/>
            </a:pPr>
            <a:r>
              <a:rPr b="1" lang="en">
                <a:solidFill>
                  <a:srgbClr val="172746"/>
                </a:solidFill>
                <a:latin typeface="Montserrat"/>
                <a:ea typeface="Montserrat"/>
                <a:cs typeface="Montserrat"/>
                <a:sym typeface="Montserrat"/>
              </a:rPr>
              <a:t>Note:</a:t>
            </a:r>
            <a:r>
              <a:rPr lang="en">
                <a:solidFill>
                  <a:srgbClr val="172746"/>
                </a:solidFill>
                <a:latin typeface="Montserrat"/>
                <a:ea typeface="Montserrat"/>
                <a:cs typeface="Montserrat"/>
                <a:sym typeface="Montserrat"/>
              </a:rPr>
              <a:t> The sequence of the values need to be same as that of columns.</a:t>
            </a:r>
            <a:endParaRPr>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None/>
            </a:pPr>
            <a:r>
              <a:t/>
            </a:r>
            <a:endParaRPr>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None/>
            </a:pPr>
            <a:r>
              <a:rPr lang="en">
                <a:solidFill>
                  <a:srgbClr val="172746"/>
                </a:solidFill>
                <a:latin typeface="Montserrat"/>
                <a:ea typeface="Montserrat"/>
                <a:cs typeface="Montserrat"/>
                <a:sym typeface="Montserrat"/>
              </a:rPr>
              <a:t>For eg,</a:t>
            </a:r>
            <a:endParaRPr>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None/>
            </a:pPr>
            <a:r>
              <a:rPr lang="en">
                <a:solidFill>
                  <a:srgbClr val="172746"/>
                </a:solidFill>
                <a:latin typeface="Montserrat"/>
                <a:ea typeface="Montserrat"/>
                <a:cs typeface="Montserrat"/>
                <a:sym typeface="Montserrat"/>
              </a:rPr>
              <a:t>insert into user</a:t>
            </a:r>
            <a:endParaRPr>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None/>
            </a:pPr>
            <a:r>
              <a:rPr lang="en">
                <a:solidFill>
                  <a:srgbClr val="172746"/>
                </a:solidFill>
                <a:latin typeface="Montserrat"/>
                <a:ea typeface="Montserrat"/>
                <a:cs typeface="Montserrat"/>
                <a:sym typeface="Montserrat"/>
              </a:rPr>
              <a:t>values (1, ‘john1’, ‘John’, ‘Wick’, ‘john.wick@gmail.com’);</a:t>
            </a:r>
            <a:endParaRPr>
              <a:solidFill>
                <a:srgbClr val="172746"/>
              </a:solidFill>
              <a:latin typeface="Montserrat"/>
              <a:ea typeface="Montserrat"/>
              <a:cs typeface="Montserrat"/>
              <a:sym typeface="Montserrat"/>
            </a:endParaRPr>
          </a:p>
        </p:txBody>
      </p:sp>
      <p:grpSp>
        <p:nvGrpSpPr>
          <p:cNvPr id="526" name="Google Shape;526;p91"/>
          <p:cNvGrpSpPr/>
          <p:nvPr/>
        </p:nvGrpSpPr>
        <p:grpSpPr>
          <a:xfrm>
            <a:off x="652150" y="4737850"/>
            <a:ext cx="7863100" cy="343800"/>
            <a:chOff x="652150" y="4737850"/>
            <a:chExt cx="7863100" cy="343800"/>
          </a:xfrm>
        </p:grpSpPr>
        <p:sp>
          <p:nvSpPr>
            <p:cNvPr id="527" name="Google Shape;527;p91"/>
            <p:cNvSpPr txBox="1"/>
            <p:nvPr/>
          </p:nvSpPr>
          <p:spPr>
            <a:xfrm>
              <a:off x="652150" y="4737850"/>
              <a:ext cx="2911500" cy="34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FFFFFF"/>
                  </a:solidFill>
                  <a:latin typeface="Verdana"/>
                  <a:ea typeface="Verdana"/>
                  <a:cs typeface="Verdana"/>
                  <a:sym typeface="Verdana"/>
                </a:rPr>
                <a:t>EdYoda - Developer Programs</a:t>
              </a:r>
              <a:endParaRPr b="0" i="0" sz="1100" u="none" cap="none" strike="noStrike">
                <a:solidFill>
                  <a:srgbClr val="FFFFFF"/>
                </a:solidFill>
                <a:latin typeface="Verdana"/>
                <a:ea typeface="Verdana"/>
                <a:cs typeface="Verdana"/>
                <a:sym typeface="Verdana"/>
              </a:endParaRPr>
            </a:p>
          </p:txBody>
        </p:sp>
        <p:sp>
          <p:nvSpPr>
            <p:cNvPr id="528" name="Google Shape;528;p91"/>
            <p:cNvSpPr txBox="1"/>
            <p:nvPr/>
          </p:nvSpPr>
          <p:spPr>
            <a:xfrm>
              <a:off x="5603750" y="4737850"/>
              <a:ext cx="2911500" cy="3438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100"/>
                <a:buFont typeface="Arial"/>
                <a:buNone/>
              </a:pPr>
              <a:r>
                <a:rPr b="0" i="0" lang="en" sz="1100" u="none" cap="none" strike="noStrike">
                  <a:solidFill>
                    <a:srgbClr val="FFFFFF"/>
                  </a:solidFill>
                  <a:latin typeface="Verdana"/>
                  <a:ea typeface="Verdana"/>
                  <a:cs typeface="Verdana"/>
                  <a:sym typeface="Verdana"/>
                </a:rPr>
                <a:t>https://www.edyoda.com</a:t>
              </a:r>
              <a:endParaRPr b="0" i="0" sz="1100" u="none" cap="none" strike="noStrike">
                <a:solidFill>
                  <a:srgbClr val="FFFFFF"/>
                </a:solidFill>
                <a:latin typeface="Verdana"/>
                <a:ea typeface="Verdana"/>
                <a:cs typeface="Verdana"/>
                <a:sym typeface="Verdana"/>
              </a:endParaRPr>
            </a:p>
          </p:txBody>
        </p:sp>
      </p:gr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6FF"/>
        </a:solidFill>
      </p:bgPr>
    </p:bg>
    <p:spTree>
      <p:nvGrpSpPr>
        <p:cNvPr id="532" name="Shape 532"/>
        <p:cNvGrpSpPr/>
        <p:nvPr/>
      </p:nvGrpSpPr>
      <p:grpSpPr>
        <a:xfrm>
          <a:off x="0" y="0"/>
          <a:ext cx="0" cy="0"/>
          <a:chOff x="0" y="0"/>
          <a:chExt cx="0" cy="0"/>
        </a:xfrm>
      </p:grpSpPr>
      <p:sp>
        <p:nvSpPr>
          <p:cNvPr id="533" name="Google Shape;533;p92"/>
          <p:cNvSpPr txBox="1"/>
          <p:nvPr>
            <p:ph type="title"/>
          </p:nvPr>
        </p:nvSpPr>
        <p:spPr>
          <a:xfrm>
            <a:off x="182550" y="216425"/>
            <a:ext cx="8730000" cy="685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3200"/>
              <a:buFont typeface="Arial"/>
              <a:buNone/>
            </a:pPr>
            <a:r>
              <a:rPr b="1" lang="en" sz="2500">
                <a:solidFill>
                  <a:srgbClr val="073763"/>
                </a:solidFill>
                <a:latin typeface="Montserrat"/>
                <a:ea typeface="Montserrat"/>
                <a:cs typeface="Montserrat"/>
                <a:sym typeface="Montserrat"/>
              </a:rPr>
              <a:t>Fetch Data from a Table</a:t>
            </a:r>
            <a:endParaRPr b="1" sz="2500">
              <a:solidFill>
                <a:srgbClr val="073763"/>
              </a:solidFill>
              <a:latin typeface="Montserrat"/>
              <a:ea typeface="Montserrat"/>
              <a:cs typeface="Montserrat"/>
              <a:sym typeface="Montserrat"/>
            </a:endParaRPr>
          </a:p>
        </p:txBody>
      </p:sp>
      <p:sp>
        <p:nvSpPr>
          <p:cNvPr id="534" name="Google Shape;534;p92"/>
          <p:cNvSpPr/>
          <p:nvPr/>
        </p:nvSpPr>
        <p:spPr>
          <a:xfrm>
            <a:off x="-21250" y="4675900"/>
            <a:ext cx="9165300" cy="467700"/>
          </a:xfrm>
          <a:prstGeom prst="rect">
            <a:avLst/>
          </a:prstGeom>
          <a:solidFill>
            <a:srgbClr val="17274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5" name="Google Shape;535;p92"/>
          <p:cNvSpPr txBox="1"/>
          <p:nvPr/>
        </p:nvSpPr>
        <p:spPr>
          <a:xfrm>
            <a:off x="593150" y="902225"/>
            <a:ext cx="7922100" cy="34299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lang="en">
                <a:solidFill>
                  <a:srgbClr val="172746"/>
                </a:solidFill>
                <a:latin typeface="Montserrat"/>
                <a:ea typeface="Montserrat"/>
                <a:cs typeface="Montserrat"/>
                <a:sym typeface="Montserrat"/>
              </a:rPr>
              <a:t>Syntax to fetch data from all columns:</a:t>
            </a:r>
            <a:endParaRPr>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None/>
            </a:pPr>
            <a:r>
              <a:rPr lang="en">
                <a:solidFill>
                  <a:srgbClr val="172746"/>
                </a:solidFill>
                <a:latin typeface="Montserrat"/>
                <a:ea typeface="Montserrat"/>
                <a:cs typeface="Montserrat"/>
                <a:sym typeface="Montserrat"/>
              </a:rPr>
              <a:t>select * from </a:t>
            </a:r>
            <a:r>
              <a:rPr i="1" lang="en">
                <a:solidFill>
                  <a:srgbClr val="172746"/>
                </a:solidFill>
                <a:latin typeface="Montserrat"/>
                <a:ea typeface="Montserrat"/>
                <a:cs typeface="Montserrat"/>
                <a:sym typeface="Montserrat"/>
              </a:rPr>
              <a:t>{TableName}</a:t>
            </a:r>
            <a:r>
              <a:rPr lang="en">
                <a:solidFill>
                  <a:srgbClr val="172746"/>
                </a:solidFill>
                <a:latin typeface="Montserrat"/>
                <a:ea typeface="Montserrat"/>
                <a:cs typeface="Montserrat"/>
                <a:sym typeface="Montserrat"/>
              </a:rPr>
              <a:t>;</a:t>
            </a:r>
            <a:endParaRPr>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None/>
            </a:pPr>
            <a:r>
              <a:t/>
            </a:r>
            <a:endParaRPr>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None/>
            </a:pPr>
            <a:r>
              <a:rPr lang="en">
                <a:solidFill>
                  <a:srgbClr val="172746"/>
                </a:solidFill>
                <a:latin typeface="Montserrat"/>
                <a:ea typeface="Montserrat"/>
                <a:cs typeface="Montserrat"/>
                <a:sym typeface="Montserrat"/>
              </a:rPr>
              <a:t>For example,</a:t>
            </a:r>
            <a:endParaRPr>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None/>
            </a:pPr>
            <a:r>
              <a:rPr lang="en">
                <a:solidFill>
                  <a:srgbClr val="172746"/>
                </a:solidFill>
                <a:latin typeface="Montserrat"/>
                <a:ea typeface="Montserrat"/>
                <a:cs typeface="Montserrat"/>
                <a:sym typeface="Montserrat"/>
              </a:rPr>
              <a:t>s</a:t>
            </a:r>
            <a:r>
              <a:rPr lang="en">
                <a:solidFill>
                  <a:srgbClr val="172746"/>
                </a:solidFill>
                <a:latin typeface="Montserrat"/>
                <a:ea typeface="Montserrat"/>
                <a:cs typeface="Montserrat"/>
                <a:sym typeface="Montserrat"/>
              </a:rPr>
              <a:t>elect * from user</a:t>
            </a:r>
            <a:endParaRPr>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None/>
            </a:pPr>
            <a:r>
              <a:t/>
            </a:r>
            <a:endParaRPr>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None/>
            </a:pPr>
            <a:r>
              <a:t/>
            </a:r>
            <a:endParaRPr>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None/>
            </a:pPr>
            <a:r>
              <a:rPr lang="en">
                <a:solidFill>
                  <a:srgbClr val="172746"/>
                </a:solidFill>
                <a:latin typeface="Montserrat"/>
                <a:ea typeface="Montserrat"/>
                <a:cs typeface="Montserrat"/>
                <a:sym typeface="Montserrat"/>
              </a:rPr>
              <a:t>Syntax to fetch data for specific columns:</a:t>
            </a:r>
            <a:endParaRPr>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Clr>
                <a:schemeClr val="dk1"/>
              </a:buClr>
              <a:buSzPts val="1100"/>
              <a:buFont typeface="Arial"/>
              <a:buNone/>
            </a:pPr>
            <a:r>
              <a:rPr lang="en">
                <a:solidFill>
                  <a:srgbClr val="172746"/>
                </a:solidFill>
                <a:latin typeface="Montserrat"/>
                <a:ea typeface="Montserrat"/>
                <a:cs typeface="Montserrat"/>
                <a:sym typeface="Montserrat"/>
              </a:rPr>
              <a:t>s</a:t>
            </a:r>
            <a:r>
              <a:rPr lang="en">
                <a:solidFill>
                  <a:srgbClr val="172746"/>
                </a:solidFill>
                <a:latin typeface="Montserrat"/>
                <a:ea typeface="Montserrat"/>
                <a:cs typeface="Montserrat"/>
                <a:sym typeface="Montserrat"/>
              </a:rPr>
              <a:t>elect </a:t>
            </a:r>
            <a:r>
              <a:rPr i="1" lang="en">
                <a:solidFill>
                  <a:srgbClr val="172746"/>
                </a:solidFill>
                <a:latin typeface="Montserrat"/>
                <a:ea typeface="Montserrat"/>
                <a:cs typeface="Montserrat"/>
                <a:sym typeface="Montserrat"/>
              </a:rPr>
              <a:t>ColumnOne</a:t>
            </a:r>
            <a:r>
              <a:rPr lang="en">
                <a:solidFill>
                  <a:srgbClr val="172746"/>
                </a:solidFill>
                <a:latin typeface="Montserrat"/>
                <a:ea typeface="Montserrat"/>
                <a:cs typeface="Montserrat"/>
                <a:sym typeface="Montserrat"/>
              </a:rPr>
              <a:t>, </a:t>
            </a:r>
            <a:r>
              <a:rPr i="1" lang="en">
                <a:solidFill>
                  <a:srgbClr val="172746"/>
                </a:solidFill>
                <a:latin typeface="Montserrat"/>
                <a:ea typeface="Montserrat"/>
                <a:cs typeface="Montserrat"/>
                <a:sym typeface="Montserrat"/>
              </a:rPr>
              <a:t>ColumnTwo</a:t>
            </a:r>
            <a:r>
              <a:rPr lang="en">
                <a:solidFill>
                  <a:srgbClr val="172746"/>
                </a:solidFill>
                <a:latin typeface="Montserrat"/>
                <a:ea typeface="Montserrat"/>
                <a:cs typeface="Montserrat"/>
                <a:sym typeface="Montserrat"/>
              </a:rPr>
              <a:t>, ...</a:t>
            </a:r>
            <a:endParaRPr>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None/>
            </a:pPr>
            <a:r>
              <a:rPr lang="en">
                <a:solidFill>
                  <a:srgbClr val="172746"/>
                </a:solidFill>
                <a:latin typeface="Montserrat"/>
                <a:ea typeface="Montserrat"/>
                <a:cs typeface="Montserrat"/>
                <a:sym typeface="Montserrat"/>
              </a:rPr>
              <a:t>from </a:t>
            </a:r>
            <a:r>
              <a:rPr i="1" lang="en">
                <a:solidFill>
                  <a:srgbClr val="172746"/>
                </a:solidFill>
                <a:latin typeface="Montserrat"/>
                <a:ea typeface="Montserrat"/>
                <a:cs typeface="Montserrat"/>
                <a:sym typeface="Montserrat"/>
              </a:rPr>
              <a:t>{TableName}</a:t>
            </a:r>
            <a:r>
              <a:rPr lang="en">
                <a:solidFill>
                  <a:srgbClr val="172746"/>
                </a:solidFill>
                <a:latin typeface="Montserrat"/>
                <a:ea typeface="Montserrat"/>
                <a:cs typeface="Montserrat"/>
                <a:sym typeface="Montserrat"/>
              </a:rPr>
              <a:t>;</a:t>
            </a:r>
            <a:endParaRPr>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None/>
            </a:pPr>
            <a:r>
              <a:t/>
            </a:r>
            <a:endParaRPr>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None/>
            </a:pPr>
            <a:r>
              <a:rPr lang="en">
                <a:solidFill>
                  <a:srgbClr val="172746"/>
                </a:solidFill>
                <a:latin typeface="Montserrat"/>
                <a:ea typeface="Montserrat"/>
                <a:cs typeface="Montserrat"/>
                <a:sym typeface="Montserrat"/>
              </a:rPr>
              <a:t>For example:</a:t>
            </a:r>
            <a:endParaRPr>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None/>
            </a:pPr>
            <a:r>
              <a:rPr lang="en">
                <a:solidFill>
                  <a:srgbClr val="172746"/>
                </a:solidFill>
                <a:latin typeface="Montserrat"/>
                <a:ea typeface="Montserrat"/>
                <a:cs typeface="Montserrat"/>
                <a:sym typeface="Montserrat"/>
              </a:rPr>
              <a:t>select username, email from user;</a:t>
            </a:r>
            <a:endParaRPr>
              <a:solidFill>
                <a:srgbClr val="172746"/>
              </a:solidFill>
              <a:latin typeface="Montserrat"/>
              <a:ea typeface="Montserrat"/>
              <a:cs typeface="Montserrat"/>
              <a:sym typeface="Montserrat"/>
            </a:endParaRPr>
          </a:p>
        </p:txBody>
      </p:sp>
      <p:grpSp>
        <p:nvGrpSpPr>
          <p:cNvPr id="536" name="Google Shape;536;p92"/>
          <p:cNvGrpSpPr/>
          <p:nvPr/>
        </p:nvGrpSpPr>
        <p:grpSpPr>
          <a:xfrm>
            <a:off x="652150" y="4737850"/>
            <a:ext cx="7863100" cy="343800"/>
            <a:chOff x="652150" y="4737850"/>
            <a:chExt cx="7863100" cy="343800"/>
          </a:xfrm>
        </p:grpSpPr>
        <p:sp>
          <p:nvSpPr>
            <p:cNvPr id="537" name="Google Shape;537;p92"/>
            <p:cNvSpPr txBox="1"/>
            <p:nvPr/>
          </p:nvSpPr>
          <p:spPr>
            <a:xfrm>
              <a:off x="652150" y="4737850"/>
              <a:ext cx="2911500" cy="34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FFFFFF"/>
                  </a:solidFill>
                  <a:latin typeface="Verdana"/>
                  <a:ea typeface="Verdana"/>
                  <a:cs typeface="Verdana"/>
                  <a:sym typeface="Verdana"/>
                </a:rPr>
                <a:t>EdYoda - Developer Programs</a:t>
              </a:r>
              <a:endParaRPr b="0" i="0" sz="1100" u="none" cap="none" strike="noStrike">
                <a:solidFill>
                  <a:srgbClr val="FFFFFF"/>
                </a:solidFill>
                <a:latin typeface="Verdana"/>
                <a:ea typeface="Verdana"/>
                <a:cs typeface="Verdana"/>
                <a:sym typeface="Verdana"/>
              </a:endParaRPr>
            </a:p>
          </p:txBody>
        </p:sp>
        <p:sp>
          <p:nvSpPr>
            <p:cNvPr id="538" name="Google Shape;538;p92"/>
            <p:cNvSpPr txBox="1"/>
            <p:nvPr/>
          </p:nvSpPr>
          <p:spPr>
            <a:xfrm>
              <a:off x="5603750" y="4737850"/>
              <a:ext cx="2911500" cy="3438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100"/>
                <a:buFont typeface="Arial"/>
                <a:buNone/>
              </a:pPr>
              <a:r>
                <a:rPr b="0" i="0" lang="en" sz="1100" u="none" cap="none" strike="noStrike">
                  <a:solidFill>
                    <a:srgbClr val="FFFFFF"/>
                  </a:solidFill>
                  <a:latin typeface="Verdana"/>
                  <a:ea typeface="Verdana"/>
                  <a:cs typeface="Verdana"/>
                  <a:sym typeface="Verdana"/>
                </a:rPr>
                <a:t>https://www.edyoda.com</a:t>
              </a:r>
              <a:endParaRPr b="0" i="0" sz="1100" u="none" cap="none" strike="noStrike">
                <a:solidFill>
                  <a:srgbClr val="FFFFFF"/>
                </a:solidFill>
                <a:latin typeface="Verdana"/>
                <a:ea typeface="Verdana"/>
                <a:cs typeface="Verdana"/>
                <a:sym typeface="Verdana"/>
              </a:endParaRPr>
            </a:p>
          </p:txBody>
        </p:sp>
      </p:gr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6FF"/>
        </a:solidFill>
      </p:bgPr>
    </p:bg>
    <p:spTree>
      <p:nvGrpSpPr>
        <p:cNvPr id="542" name="Shape 542"/>
        <p:cNvGrpSpPr/>
        <p:nvPr/>
      </p:nvGrpSpPr>
      <p:grpSpPr>
        <a:xfrm>
          <a:off x="0" y="0"/>
          <a:ext cx="0" cy="0"/>
          <a:chOff x="0" y="0"/>
          <a:chExt cx="0" cy="0"/>
        </a:xfrm>
      </p:grpSpPr>
      <p:sp>
        <p:nvSpPr>
          <p:cNvPr id="543" name="Google Shape;543;p93"/>
          <p:cNvSpPr txBox="1"/>
          <p:nvPr>
            <p:ph type="title"/>
          </p:nvPr>
        </p:nvSpPr>
        <p:spPr>
          <a:xfrm>
            <a:off x="182550" y="216425"/>
            <a:ext cx="8730000" cy="685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3200"/>
              <a:buFont typeface="Arial"/>
              <a:buNone/>
            </a:pPr>
            <a:r>
              <a:rPr b="1" lang="en" sz="2500">
                <a:solidFill>
                  <a:srgbClr val="073763"/>
                </a:solidFill>
                <a:latin typeface="Montserrat"/>
                <a:ea typeface="Montserrat"/>
                <a:cs typeface="Montserrat"/>
                <a:sym typeface="Montserrat"/>
              </a:rPr>
              <a:t>Fetch Data from a Table</a:t>
            </a:r>
            <a:endParaRPr b="1" sz="2500">
              <a:solidFill>
                <a:srgbClr val="073763"/>
              </a:solidFill>
              <a:latin typeface="Montserrat"/>
              <a:ea typeface="Montserrat"/>
              <a:cs typeface="Montserrat"/>
              <a:sym typeface="Montserrat"/>
            </a:endParaRPr>
          </a:p>
        </p:txBody>
      </p:sp>
      <p:sp>
        <p:nvSpPr>
          <p:cNvPr id="544" name="Google Shape;544;p93"/>
          <p:cNvSpPr/>
          <p:nvPr/>
        </p:nvSpPr>
        <p:spPr>
          <a:xfrm>
            <a:off x="-21250" y="4675900"/>
            <a:ext cx="9165300" cy="467700"/>
          </a:xfrm>
          <a:prstGeom prst="rect">
            <a:avLst/>
          </a:prstGeom>
          <a:solidFill>
            <a:srgbClr val="17274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5" name="Google Shape;545;p93"/>
          <p:cNvSpPr txBox="1"/>
          <p:nvPr/>
        </p:nvSpPr>
        <p:spPr>
          <a:xfrm>
            <a:off x="593150" y="902225"/>
            <a:ext cx="7922100" cy="34299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lang="en">
                <a:solidFill>
                  <a:srgbClr val="172746"/>
                </a:solidFill>
                <a:latin typeface="Montserrat"/>
                <a:ea typeface="Montserrat"/>
                <a:cs typeface="Montserrat"/>
                <a:sym typeface="Montserrat"/>
              </a:rPr>
              <a:t>Syntax to fetch unique data from specific column(s):</a:t>
            </a:r>
            <a:endParaRPr>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None/>
            </a:pPr>
            <a:r>
              <a:rPr lang="en">
                <a:solidFill>
                  <a:srgbClr val="172746"/>
                </a:solidFill>
                <a:latin typeface="Montserrat"/>
                <a:ea typeface="Montserrat"/>
                <a:cs typeface="Montserrat"/>
                <a:sym typeface="Montserrat"/>
              </a:rPr>
              <a:t>s</a:t>
            </a:r>
            <a:r>
              <a:rPr lang="en">
                <a:solidFill>
                  <a:srgbClr val="172746"/>
                </a:solidFill>
                <a:latin typeface="Montserrat"/>
                <a:ea typeface="Montserrat"/>
                <a:cs typeface="Montserrat"/>
                <a:sym typeface="Montserrat"/>
              </a:rPr>
              <a:t>elect distinct </a:t>
            </a:r>
            <a:r>
              <a:rPr i="1" lang="en">
                <a:solidFill>
                  <a:srgbClr val="172746"/>
                </a:solidFill>
                <a:latin typeface="Montserrat"/>
                <a:ea typeface="Montserrat"/>
                <a:cs typeface="Montserrat"/>
                <a:sym typeface="Montserrat"/>
              </a:rPr>
              <a:t>{ColumnName}, {ColumnName}</a:t>
            </a:r>
            <a:r>
              <a:rPr lang="en">
                <a:solidFill>
                  <a:srgbClr val="172746"/>
                </a:solidFill>
                <a:latin typeface="Montserrat"/>
                <a:ea typeface="Montserrat"/>
                <a:cs typeface="Montserrat"/>
                <a:sym typeface="Montserrat"/>
              </a:rPr>
              <a:t> from </a:t>
            </a:r>
            <a:r>
              <a:rPr i="1" lang="en">
                <a:solidFill>
                  <a:srgbClr val="172746"/>
                </a:solidFill>
                <a:latin typeface="Montserrat"/>
                <a:ea typeface="Montserrat"/>
                <a:cs typeface="Montserrat"/>
                <a:sym typeface="Montserrat"/>
              </a:rPr>
              <a:t>{TableName}</a:t>
            </a:r>
            <a:r>
              <a:rPr lang="en">
                <a:solidFill>
                  <a:srgbClr val="172746"/>
                </a:solidFill>
                <a:latin typeface="Montserrat"/>
                <a:ea typeface="Montserrat"/>
                <a:cs typeface="Montserrat"/>
                <a:sym typeface="Montserrat"/>
              </a:rPr>
              <a:t>;</a:t>
            </a:r>
            <a:endParaRPr>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None/>
            </a:pPr>
            <a:r>
              <a:t/>
            </a:r>
            <a:endParaRPr>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None/>
            </a:pPr>
            <a:r>
              <a:rPr lang="en">
                <a:solidFill>
                  <a:srgbClr val="172746"/>
                </a:solidFill>
                <a:latin typeface="Montserrat"/>
                <a:ea typeface="Montserrat"/>
                <a:cs typeface="Montserrat"/>
                <a:sym typeface="Montserrat"/>
              </a:rPr>
              <a:t>For example,</a:t>
            </a:r>
            <a:endParaRPr>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None/>
            </a:pPr>
            <a:r>
              <a:rPr lang="en">
                <a:solidFill>
                  <a:srgbClr val="172746"/>
                </a:solidFill>
                <a:latin typeface="Montserrat"/>
                <a:ea typeface="Montserrat"/>
                <a:cs typeface="Montserrat"/>
                <a:sym typeface="Montserrat"/>
              </a:rPr>
              <a:t>s</a:t>
            </a:r>
            <a:r>
              <a:rPr lang="en">
                <a:solidFill>
                  <a:srgbClr val="172746"/>
                </a:solidFill>
                <a:latin typeface="Montserrat"/>
                <a:ea typeface="Montserrat"/>
                <a:cs typeface="Montserrat"/>
                <a:sym typeface="Montserrat"/>
              </a:rPr>
              <a:t>elect distinct firstname from user;</a:t>
            </a:r>
            <a:endParaRPr>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None/>
            </a:pPr>
            <a:r>
              <a:t/>
            </a:r>
            <a:endParaRPr>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None/>
            </a:pPr>
            <a:r>
              <a:t/>
            </a:r>
            <a:endParaRPr>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None/>
            </a:pPr>
            <a:r>
              <a:rPr b="1" lang="en">
                <a:solidFill>
                  <a:srgbClr val="172746"/>
                </a:solidFill>
                <a:latin typeface="Montserrat"/>
                <a:ea typeface="Montserrat"/>
                <a:cs typeface="Montserrat"/>
                <a:sym typeface="Montserrat"/>
              </a:rPr>
              <a:t>Note:</a:t>
            </a:r>
            <a:endParaRPr b="1">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None/>
            </a:pPr>
            <a:r>
              <a:rPr lang="en">
                <a:solidFill>
                  <a:srgbClr val="172746"/>
                </a:solidFill>
                <a:latin typeface="Montserrat"/>
                <a:ea typeface="Montserrat"/>
                <a:cs typeface="Montserrat"/>
                <a:sym typeface="Montserrat"/>
              </a:rPr>
              <a:t>When you use multiple columns with DISTINCT, it selects fields which are unique when combined together.</a:t>
            </a:r>
            <a:endParaRPr>
              <a:solidFill>
                <a:srgbClr val="172746"/>
              </a:solidFill>
              <a:latin typeface="Montserrat"/>
              <a:ea typeface="Montserrat"/>
              <a:cs typeface="Montserrat"/>
              <a:sym typeface="Montserrat"/>
            </a:endParaRPr>
          </a:p>
        </p:txBody>
      </p:sp>
      <p:grpSp>
        <p:nvGrpSpPr>
          <p:cNvPr id="546" name="Google Shape;546;p93"/>
          <p:cNvGrpSpPr/>
          <p:nvPr/>
        </p:nvGrpSpPr>
        <p:grpSpPr>
          <a:xfrm>
            <a:off x="652150" y="4737850"/>
            <a:ext cx="7863100" cy="343800"/>
            <a:chOff x="652150" y="4737850"/>
            <a:chExt cx="7863100" cy="343800"/>
          </a:xfrm>
        </p:grpSpPr>
        <p:sp>
          <p:nvSpPr>
            <p:cNvPr id="547" name="Google Shape;547;p93"/>
            <p:cNvSpPr txBox="1"/>
            <p:nvPr/>
          </p:nvSpPr>
          <p:spPr>
            <a:xfrm>
              <a:off x="652150" y="4737850"/>
              <a:ext cx="2911500" cy="34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FFFFFF"/>
                  </a:solidFill>
                  <a:latin typeface="Verdana"/>
                  <a:ea typeface="Verdana"/>
                  <a:cs typeface="Verdana"/>
                  <a:sym typeface="Verdana"/>
                </a:rPr>
                <a:t>EdYoda - Developer Programs</a:t>
              </a:r>
              <a:endParaRPr b="0" i="0" sz="1100" u="none" cap="none" strike="noStrike">
                <a:solidFill>
                  <a:srgbClr val="FFFFFF"/>
                </a:solidFill>
                <a:latin typeface="Verdana"/>
                <a:ea typeface="Verdana"/>
                <a:cs typeface="Verdana"/>
                <a:sym typeface="Verdana"/>
              </a:endParaRPr>
            </a:p>
          </p:txBody>
        </p:sp>
        <p:sp>
          <p:nvSpPr>
            <p:cNvPr id="548" name="Google Shape;548;p93"/>
            <p:cNvSpPr txBox="1"/>
            <p:nvPr/>
          </p:nvSpPr>
          <p:spPr>
            <a:xfrm>
              <a:off x="5603750" y="4737850"/>
              <a:ext cx="2911500" cy="3438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100"/>
                <a:buFont typeface="Arial"/>
                <a:buNone/>
              </a:pPr>
              <a:r>
                <a:rPr b="0" i="0" lang="en" sz="1100" u="none" cap="none" strike="noStrike">
                  <a:solidFill>
                    <a:srgbClr val="FFFFFF"/>
                  </a:solidFill>
                  <a:latin typeface="Verdana"/>
                  <a:ea typeface="Verdana"/>
                  <a:cs typeface="Verdana"/>
                  <a:sym typeface="Verdana"/>
                </a:rPr>
                <a:t>https://www.edyoda.com</a:t>
              </a:r>
              <a:endParaRPr b="0" i="0" sz="1100" u="none" cap="none" strike="noStrike">
                <a:solidFill>
                  <a:srgbClr val="FFFFFF"/>
                </a:solidFill>
                <a:latin typeface="Verdana"/>
                <a:ea typeface="Verdana"/>
                <a:cs typeface="Verdana"/>
                <a:sym typeface="Verdana"/>
              </a:endParaRPr>
            </a:p>
          </p:txBody>
        </p:sp>
      </p:gr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6FF"/>
        </a:solidFill>
      </p:bgPr>
    </p:bg>
    <p:spTree>
      <p:nvGrpSpPr>
        <p:cNvPr id="552" name="Shape 552"/>
        <p:cNvGrpSpPr/>
        <p:nvPr/>
      </p:nvGrpSpPr>
      <p:grpSpPr>
        <a:xfrm>
          <a:off x="0" y="0"/>
          <a:ext cx="0" cy="0"/>
          <a:chOff x="0" y="0"/>
          <a:chExt cx="0" cy="0"/>
        </a:xfrm>
      </p:grpSpPr>
      <p:sp>
        <p:nvSpPr>
          <p:cNvPr id="553" name="Google Shape;553;p94"/>
          <p:cNvSpPr txBox="1"/>
          <p:nvPr>
            <p:ph type="title"/>
          </p:nvPr>
        </p:nvSpPr>
        <p:spPr>
          <a:xfrm>
            <a:off x="182550" y="216425"/>
            <a:ext cx="8730000" cy="685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3200"/>
              <a:buFont typeface="Arial"/>
              <a:buNone/>
            </a:pPr>
            <a:r>
              <a:rPr b="1" lang="en" sz="2500">
                <a:solidFill>
                  <a:srgbClr val="073763"/>
                </a:solidFill>
                <a:latin typeface="Montserrat"/>
                <a:ea typeface="Montserrat"/>
                <a:cs typeface="Montserrat"/>
                <a:sym typeface="Montserrat"/>
              </a:rPr>
              <a:t>Fetch Filtered Data</a:t>
            </a:r>
            <a:endParaRPr b="1" sz="2500">
              <a:solidFill>
                <a:srgbClr val="073763"/>
              </a:solidFill>
              <a:latin typeface="Montserrat"/>
              <a:ea typeface="Montserrat"/>
              <a:cs typeface="Montserrat"/>
              <a:sym typeface="Montserrat"/>
            </a:endParaRPr>
          </a:p>
        </p:txBody>
      </p:sp>
      <p:sp>
        <p:nvSpPr>
          <p:cNvPr id="554" name="Google Shape;554;p94"/>
          <p:cNvSpPr/>
          <p:nvPr/>
        </p:nvSpPr>
        <p:spPr>
          <a:xfrm>
            <a:off x="-21250" y="4675900"/>
            <a:ext cx="9165300" cy="467700"/>
          </a:xfrm>
          <a:prstGeom prst="rect">
            <a:avLst/>
          </a:prstGeom>
          <a:solidFill>
            <a:srgbClr val="17274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5" name="Google Shape;555;p94"/>
          <p:cNvSpPr txBox="1"/>
          <p:nvPr/>
        </p:nvSpPr>
        <p:spPr>
          <a:xfrm>
            <a:off x="593150" y="902225"/>
            <a:ext cx="7922100" cy="34299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lang="en">
                <a:solidFill>
                  <a:srgbClr val="172746"/>
                </a:solidFill>
                <a:latin typeface="Montserrat"/>
                <a:ea typeface="Montserrat"/>
                <a:cs typeface="Montserrat"/>
                <a:sym typeface="Montserrat"/>
              </a:rPr>
              <a:t>Syntax to fetch filtered data:</a:t>
            </a:r>
            <a:endParaRPr>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Clr>
                <a:schemeClr val="dk1"/>
              </a:buClr>
              <a:buSzPts val="1100"/>
              <a:buFont typeface="Arial"/>
              <a:buNone/>
            </a:pPr>
            <a:r>
              <a:rPr lang="en">
                <a:solidFill>
                  <a:srgbClr val="172746"/>
                </a:solidFill>
                <a:latin typeface="Montserrat"/>
                <a:ea typeface="Montserrat"/>
                <a:cs typeface="Montserrat"/>
                <a:sym typeface="Montserrat"/>
              </a:rPr>
              <a:t>select * from </a:t>
            </a:r>
            <a:r>
              <a:rPr i="1" lang="en">
                <a:solidFill>
                  <a:srgbClr val="172746"/>
                </a:solidFill>
                <a:latin typeface="Montserrat"/>
                <a:ea typeface="Montserrat"/>
                <a:cs typeface="Montserrat"/>
                <a:sym typeface="Montserrat"/>
              </a:rPr>
              <a:t>{TableName}</a:t>
            </a:r>
            <a:endParaRPr i="1">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Clr>
                <a:schemeClr val="dk1"/>
              </a:buClr>
              <a:buSzPts val="1100"/>
              <a:buFont typeface="Arial"/>
              <a:buNone/>
            </a:pPr>
            <a:r>
              <a:rPr b="1" lang="en">
                <a:solidFill>
                  <a:srgbClr val="172746"/>
                </a:solidFill>
                <a:latin typeface="Montserrat"/>
                <a:ea typeface="Montserrat"/>
                <a:cs typeface="Montserrat"/>
                <a:sym typeface="Montserrat"/>
              </a:rPr>
              <a:t>where</a:t>
            </a:r>
            <a:r>
              <a:rPr b="1" lang="en">
                <a:solidFill>
                  <a:srgbClr val="172746"/>
                </a:solidFill>
                <a:latin typeface="Montserrat"/>
                <a:ea typeface="Montserrat"/>
                <a:cs typeface="Montserrat"/>
                <a:sym typeface="Montserrat"/>
              </a:rPr>
              <a:t> </a:t>
            </a:r>
            <a:r>
              <a:rPr i="1" lang="en">
                <a:solidFill>
                  <a:srgbClr val="172746"/>
                </a:solidFill>
                <a:latin typeface="Montserrat"/>
                <a:ea typeface="Montserrat"/>
                <a:cs typeface="Montserrat"/>
                <a:sym typeface="Montserrat"/>
              </a:rPr>
              <a:t>{ColumnName}{Operator}{Value}</a:t>
            </a:r>
            <a:r>
              <a:rPr lang="en">
                <a:solidFill>
                  <a:srgbClr val="172746"/>
                </a:solidFill>
                <a:latin typeface="Montserrat"/>
                <a:ea typeface="Montserrat"/>
                <a:cs typeface="Montserrat"/>
                <a:sym typeface="Montserrat"/>
              </a:rPr>
              <a:t>;</a:t>
            </a:r>
            <a:endParaRPr>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None/>
            </a:pPr>
            <a:r>
              <a:t/>
            </a:r>
            <a:endParaRPr>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None/>
            </a:pPr>
            <a:r>
              <a:t/>
            </a:r>
            <a:endParaRPr>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None/>
            </a:pPr>
            <a:r>
              <a:rPr lang="en">
                <a:solidFill>
                  <a:srgbClr val="172746"/>
                </a:solidFill>
                <a:latin typeface="Montserrat"/>
                <a:ea typeface="Montserrat"/>
                <a:cs typeface="Montserrat"/>
                <a:sym typeface="Montserrat"/>
              </a:rPr>
              <a:t>For example,</a:t>
            </a:r>
            <a:endParaRPr>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Clr>
                <a:schemeClr val="dk1"/>
              </a:buClr>
              <a:buSzPts val="1100"/>
              <a:buFont typeface="Arial"/>
              <a:buNone/>
            </a:pPr>
            <a:r>
              <a:rPr lang="en">
                <a:solidFill>
                  <a:srgbClr val="172746"/>
                </a:solidFill>
                <a:latin typeface="Montserrat"/>
                <a:ea typeface="Montserrat"/>
                <a:cs typeface="Montserrat"/>
                <a:sym typeface="Montserrat"/>
              </a:rPr>
              <a:t>select * from users</a:t>
            </a:r>
            <a:endParaRPr>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None/>
            </a:pPr>
            <a:r>
              <a:rPr lang="en">
                <a:solidFill>
                  <a:srgbClr val="172746"/>
                </a:solidFill>
                <a:latin typeface="Montserrat"/>
                <a:ea typeface="Montserrat"/>
                <a:cs typeface="Montserrat"/>
                <a:sym typeface="Montserrat"/>
              </a:rPr>
              <a:t>w</a:t>
            </a:r>
            <a:r>
              <a:rPr lang="en">
                <a:solidFill>
                  <a:srgbClr val="172746"/>
                </a:solidFill>
                <a:latin typeface="Montserrat"/>
                <a:ea typeface="Montserrat"/>
                <a:cs typeface="Montserrat"/>
                <a:sym typeface="Montserrat"/>
              </a:rPr>
              <a:t>here country=’IN’;</a:t>
            </a:r>
            <a:endParaRPr>
              <a:solidFill>
                <a:srgbClr val="172746"/>
              </a:solidFill>
              <a:latin typeface="Montserrat"/>
              <a:ea typeface="Montserrat"/>
              <a:cs typeface="Montserrat"/>
              <a:sym typeface="Montserrat"/>
            </a:endParaRPr>
          </a:p>
        </p:txBody>
      </p:sp>
      <p:grpSp>
        <p:nvGrpSpPr>
          <p:cNvPr id="556" name="Google Shape;556;p94"/>
          <p:cNvGrpSpPr/>
          <p:nvPr/>
        </p:nvGrpSpPr>
        <p:grpSpPr>
          <a:xfrm>
            <a:off x="652150" y="4737850"/>
            <a:ext cx="7863100" cy="343800"/>
            <a:chOff x="652150" y="4737850"/>
            <a:chExt cx="7863100" cy="343800"/>
          </a:xfrm>
        </p:grpSpPr>
        <p:sp>
          <p:nvSpPr>
            <p:cNvPr id="557" name="Google Shape;557;p94"/>
            <p:cNvSpPr txBox="1"/>
            <p:nvPr/>
          </p:nvSpPr>
          <p:spPr>
            <a:xfrm>
              <a:off x="652150" y="4737850"/>
              <a:ext cx="2911500" cy="34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FFFFFF"/>
                  </a:solidFill>
                  <a:latin typeface="Verdana"/>
                  <a:ea typeface="Verdana"/>
                  <a:cs typeface="Verdana"/>
                  <a:sym typeface="Verdana"/>
                </a:rPr>
                <a:t>EdYoda - Developer Programs</a:t>
              </a:r>
              <a:endParaRPr b="0" i="0" sz="1100" u="none" cap="none" strike="noStrike">
                <a:solidFill>
                  <a:srgbClr val="FFFFFF"/>
                </a:solidFill>
                <a:latin typeface="Verdana"/>
                <a:ea typeface="Verdana"/>
                <a:cs typeface="Verdana"/>
                <a:sym typeface="Verdana"/>
              </a:endParaRPr>
            </a:p>
          </p:txBody>
        </p:sp>
        <p:sp>
          <p:nvSpPr>
            <p:cNvPr id="558" name="Google Shape;558;p94"/>
            <p:cNvSpPr txBox="1"/>
            <p:nvPr/>
          </p:nvSpPr>
          <p:spPr>
            <a:xfrm>
              <a:off x="5603750" y="4737850"/>
              <a:ext cx="2911500" cy="3438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100"/>
                <a:buFont typeface="Arial"/>
                <a:buNone/>
              </a:pPr>
              <a:r>
                <a:rPr b="0" i="0" lang="en" sz="1100" u="none" cap="none" strike="noStrike">
                  <a:solidFill>
                    <a:srgbClr val="FFFFFF"/>
                  </a:solidFill>
                  <a:latin typeface="Verdana"/>
                  <a:ea typeface="Verdana"/>
                  <a:cs typeface="Verdana"/>
                  <a:sym typeface="Verdana"/>
                </a:rPr>
                <a:t>https://www.edyoda.com</a:t>
              </a:r>
              <a:endParaRPr b="0" i="0" sz="1100" u="none" cap="none" strike="noStrike">
                <a:solidFill>
                  <a:srgbClr val="FFFFFF"/>
                </a:solidFill>
                <a:latin typeface="Verdana"/>
                <a:ea typeface="Verdana"/>
                <a:cs typeface="Verdana"/>
                <a:sym typeface="Verdana"/>
              </a:endParaRPr>
            </a:p>
          </p:txBody>
        </p:sp>
      </p:gr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6FF"/>
        </a:solidFill>
      </p:bgPr>
    </p:bg>
    <p:spTree>
      <p:nvGrpSpPr>
        <p:cNvPr id="562" name="Shape 562"/>
        <p:cNvGrpSpPr/>
        <p:nvPr/>
      </p:nvGrpSpPr>
      <p:grpSpPr>
        <a:xfrm>
          <a:off x="0" y="0"/>
          <a:ext cx="0" cy="0"/>
          <a:chOff x="0" y="0"/>
          <a:chExt cx="0" cy="0"/>
        </a:xfrm>
      </p:grpSpPr>
      <p:sp>
        <p:nvSpPr>
          <p:cNvPr id="563" name="Google Shape;563;p95"/>
          <p:cNvSpPr txBox="1"/>
          <p:nvPr>
            <p:ph type="title"/>
          </p:nvPr>
        </p:nvSpPr>
        <p:spPr>
          <a:xfrm>
            <a:off x="182550" y="216425"/>
            <a:ext cx="8730000" cy="685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3200"/>
              <a:buFont typeface="Arial"/>
              <a:buNone/>
            </a:pPr>
            <a:r>
              <a:rPr b="1" lang="en" sz="2500">
                <a:solidFill>
                  <a:srgbClr val="073763"/>
                </a:solidFill>
                <a:latin typeface="Montserrat"/>
                <a:ea typeface="Montserrat"/>
                <a:cs typeface="Montserrat"/>
                <a:sym typeface="Montserrat"/>
              </a:rPr>
              <a:t>Fetch Filtered Data: Operators</a:t>
            </a:r>
            <a:endParaRPr b="1" sz="2500">
              <a:solidFill>
                <a:srgbClr val="073763"/>
              </a:solidFill>
              <a:latin typeface="Montserrat"/>
              <a:ea typeface="Montserrat"/>
              <a:cs typeface="Montserrat"/>
              <a:sym typeface="Montserrat"/>
            </a:endParaRPr>
          </a:p>
        </p:txBody>
      </p:sp>
      <p:sp>
        <p:nvSpPr>
          <p:cNvPr id="564" name="Google Shape;564;p95"/>
          <p:cNvSpPr/>
          <p:nvPr/>
        </p:nvSpPr>
        <p:spPr>
          <a:xfrm>
            <a:off x="-21250" y="4675900"/>
            <a:ext cx="9165300" cy="467700"/>
          </a:xfrm>
          <a:prstGeom prst="rect">
            <a:avLst/>
          </a:prstGeom>
          <a:solidFill>
            <a:srgbClr val="17274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5" name="Google Shape;565;p95"/>
          <p:cNvSpPr txBox="1"/>
          <p:nvPr/>
        </p:nvSpPr>
        <p:spPr>
          <a:xfrm>
            <a:off x="593150" y="902225"/>
            <a:ext cx="7922100" cy="34299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15000"/>
              </a:lnSpc>
              <a:spcBef>
                <a:spcPts val="0"/>
              </a:spcBef>
              <a:spcAft>
                <a:spcPts val="0"/>
              </a:spcAft>
              <a:buClr>
                <a:srgbClr val="172746"/>
              </a:buClr>
              <a:buSzPts val="1400"/>
              <a:buFont typeface="Montserrat"/>
              <a:buChar char="●"/>
            </a:pPr>
            <a:r>
              <a:rPr lang="en">
                <a:solidFill>
                  <a:srgbClr val="172746"/>
                </a:solidFill>
                <a:latin typeface="Montserrat"/>
                <a:ea typeface="Montserrat"/>
                <a:cs typeface="Montserrat"/>
                <a:sym typeface="Montserrat"/>
              </a:rPr>
              <a:t>= : Equal	</a:t>
            </a:r>
            <a:endParaRPr>
              <a:solidFill>
                <a:srgbClr val="172746"/>
              </a:solidFill>
              <a:latin typeface="Montserrat"/>
              <a:ea typeface="Montserrat"/>
              <a:cs typeface="Montserrat"/>
              <a:sym typeface="Montserrat"/>
            </a:endParaRPr>
          </a:p>
          <a:p>
            <a:pPr indent="-317500" lvl="0" marL="457200" marR="0" rtl="0" algn="l">
              <a:lnSpc>
                <a:spcPct val="115000"/>
              </a:lnSpc>
              <a:spcBef>
                <a:spcPts val="0"/>
              </a:spcBef>
              <a:spcAft>
                <a:spcPts val="0"/>
              </a:spcAft>
              <a:buClr>
                <a:srgbClr val="172746"/>
              </a:buClr>
              <a:buSzPts val="1400"/>
              <a:buFont typeface="Montserrat"/>
              <a:buChar char="●"/>
            </a:pPr>
            <a:r>
              <a:rPr lang="en">
                <a:solidFill>
                  <a:srgbClr val="172746"/>
                </a:solidFill>
                <a:latin typeface="Montserrat"/>
                <a:ea typeface="Montserrat"/>
                <a:cs typeface="Montserrat"/>
                <a:sym typeface="Montserrat"/>
              </a:rPr>
              <a:t>&gt; : Greater than	</a:t>
            </a:r>
            <a:endParaRPr>
              <a:solidFill>
                <a:srgbClr val="172746"/>
              </a:solidFill>
              <a:latin typeface="Montserrat"/>
              <a:ea typeface="Montserrat"/>
              <a:cs typeface="Montserrat"/>
              <a:sym typeface="Montserrat"/>
            </a:endParaRPr>
          </a:p>
          <a:p>
            <a:pPr indent="-317500" lvl="0" marL="457200" marR="0" rtl="0" algn="l">
              <a:lnSpc>
                <a:spcPct val="115000"/>
              </a:lnSpc>
              <a:spcBef>
                <a:spcPts val="0"/>
              </a:spcBef>
              <a:spcAft>
                <a:spcPts val="0"/>
              </a:spcAft>
              <a:buClr>
                <a:srgbClr val="172746"/>
              </a:buClr>
              <a:buSzPts val="1400"/>
              <a:buFont typeface="Montserrat"/>
              <a:buChar char="●"/>
            </a:pPr>
            <a:r>
              <a:rPr lang="en">
                <a:solidFill>
                  <a:srgbClr val="172746"/>
                </a:solidFill>
                <a:latin typeface="Montserrat"/>
                <a:ea typeface="Montserrat"/>
                <a:cs typeface="Montserrat"/>
                <a:sym typeface="Montserrat"/>
              </a:rPr>
              <a:t>&lt; : Less than	</a:t>
            </a:r>
            <a:endParaRPr>
              <a:solidFill>
                <a:srgbClr val="172746"/>
              </a:solidFill>
              <a:latin typeface="Montserrat"/>
              <a:ea typeface="Montserrat"/>
              <a:cs typeface="Montserrat"/>
              <a:sym typeface="Montserrat"/>
            </a:endParaRPr>
          </a:p>
          <a:p>
            <a:pPr indent="-317500" lvl="0" marL="457200" marR="0" rtl="0" algn="l">
              <a:lnSpc>
                <a:spcPct val="115000"/>
              </a:lnSpc>
              <a:spcBef>
                <a:spcPts val="0"/>
              </a:spcBef>
              <a:spcAft>
                <a:spcPts val="0"/>
              </a:spcAft>
              <a:buClr>
                <a:srgbClr val="172746"/>
              </a:buClr>
              <a:buSzPts val="1400"/>
              <a:buFont typeface="Montserrat"/>
              <a:buChar char="●"/>
            </a:pPr>
            <a:r>
              <a:rPr lang="en">
                <a:solidFill>
                  <a:srgbClr val="172746"/>
                </a:solidFill>
                <a:latin typeface="Montserrat"/>
                <a:ea typeface="Montserrat"/>
                <a:cs typeface="Montserrat"/>
                <a:sym typeface="Montserrat"/>
              </a:rPr>
              <a:t>&gt;= : Greater than or equal	</a:t>
            </a:r>
            <a:endParaRPr>
              <a:solidFill>
                <a:srgbClr val="172746"/>
              </a:solidFill>
              <a:latin typeface="Montserrat"/>
              <a:ea typeface="Montserrat"/>
              <a:cs typeface="Montserrat"/>
              <a:sym typeface="Montserrat"/>
            </a:endParaRPr>
          </a:p>
          <a:p>
            <a:pPr indent="-317500" lvl="0" marL="457200" marR="0" rtl="0" algn="l">
              <a:lnSpc>
                <a:spcPct val="115000"/>
              </a:lnSpc>
              <a:spcBef>
                <a:spcPts val="0"/>
              </a:spcBef>
              <a:spcAft>
                <a:spcPts val="0"/>
              </a:spcAft>
              <a:buClr>
                <a:srgbClr val="172746"/>
              </a:buClr>
              <a:buSzPts val="1400"/>
              <a:buFont typeface="Montserrat"/>
              <a:buChar char="●"/>
            </a:pPr>
            <a:r>
              <a:rPr lang="en">
                <a:solidFill>
                  <a:srgbClr val="172746"/>
                </a:solidFill>
                <a:latin typeface="Montserrat"/>
                <a:ea typeface="Montserrat"/>
                <a:cs typeface="Montserrat"/>
                <a:sym typeface="Montserrat"/>
              </a:rPr>
              <a:t>&lt;= : Less than or equal	</a:t>
            </a:r>
            <a:endParaRPr>
              <a:solidFill>
                <a:srgbClr val="172746"/>
              </a:solidFill>
              <a:latin typeface="Montserrat"/>
              <a:ea typeface="Montserrat"/>
              <a:cs typeface="Montserrat"/>
              <a:sym typeface="Montserrat"/>
            </a:endParaRPr>
          </a:p>
          <a:p>
            <a:pPr indent="-317500" lvl="0" marL="457200" marR="0" rtl="0" algn="l">
              <a:lnSpc>
                <a:spcPct val="115000"/>
              </a:lnSpc>
              <a:spcBef>
                <a:spcPts val="0"/>
              </a:spcBef>
              <a:spcAft>
                <a:spcPts val="0"/>
              </a:spcAft>
              <a:buClr>
                <a:srgbClr val="172746"/>
              </a:buClr>
              <a:buSzPts val="1400"/>
              <a:buFont typeface="Montserrat"/>
              <a:buChar char="●"/>
            </a:pPr>
            <a:r>
              <a:rPr lang="en">
                <a:solidFill>
                  <a:srgbClr val="172746"/>
                </a:solidFill>
                <a:latin typeface="Montserrat"/>
                <a:ea typeface="Montserrat"/>
                <a:cs typeface="Montserrat"/>
                <a:sym typeface="Montserrat"/>
              </a:rPr>
              <a:t>!= : Not equal.	</a:t>
            </a:r>
            <a:endParaRPr>
              <a:solidFill>
                <a:srgbClr val="172746"/>
              </a:solidFill>
              <a:latin typeface="Montserrat"/>
              <a:ea typeface="Montserrat"/>
              <a:cs typeface="Montserrat"/>
              <a:sym typeface="Montserrat"/>
            </a:endParaRPr>
          </a:p>
          <a:p>
            <a:pPr indent="-317500" lvl="0" marL="457200" marR="0" rtl="0" algn="l">
              <a:lnSpc>
                <a:spcPct val="115000"/>
              </a:lnSpc>
              <a:spcBef>
                <a:spcPts val="0"/>
              </a:spcBef>
              <a:spcAft>
                <a:spcPts val="0"/>
              </a:spcAft>
              <a:buClr>
                <a:srgbClr val="172746"/>
              </a:buClr>
              <a:buSzPts val="1400"/>
              <a:buFont typeface="Montserrat"/>
              <a:buChar char="●"/>
            </a:pPr>
            <a:r>
              <a:rPr lang="en">
                <a:solidFill>
                  <a:srgbClr val="172746"/>
                </a:solidFill>
                <a:latin typeface="Montserrat"/>
                <a:ea typeface="Montserrat"/>
                <a:cs typeface="Montserrat"/>
                <a:sym typeface="Montserrat"/>
              </a:rPr>
              <a:t>AND : It displays a record if all the conditions separated by AND are TRUE.</a:t>
            </a:r>
            <a:endParaRPr>
              <a:solidFill>
                <a:srgbClr val="172746"/>
              </a:solidFill>
              <a:latin typeface="Montserrat"/>
              <a:ea typeface="Montserrat"/>
              <a:cs typeface="Montserrat"/>
              <a:sym typeface="Montserrat"/>
            </a:endParaRPr>
          </a:p>
          <a:p>
            <a:pPr indent="-317500" lvl="0" marL="457200" marR="0" rtl="0" algn="l">
              <a:lnSpc>
                <a:spcPct val="115000"/>
              </a:lnSpc>
              <a:spcBef>
                <a:spcPts val="0"/>
              </a:spcBef>
              <a:spcAft>
                <a:spcPts val="0"/>
              </a:spcAft>
              <a:buClr>
                <a:srgbClr val="172746"/>
              </a:buClr>
              <a:buSzPts val="1400"/>
              <a:buFont typeface="Montserrat"/>
              <a:buChar char="●"/>
            </a:pPr>
            <a:r>
              <a:rPr lang="en">
                <a:solidFill>
                  <a:srgbClr val="172746"/>
                </a:solidFill>
                <a:latin typeface="Montserrat"/>
                <a:ea typeface="Montserrat"/>
                <a:cs typeface="Montserrat"/>
                <a:sym typeface="Montserrat"/>
              </a:rPr>
              <a:t>OR : It displays a record if any of the conditions separated by OR is TRUE.</a:t>
            </a:r>
            <a:endParaRPr>
              <a:solidFill>
                <a:srgbClr val="172746"/>
              </a:solidFill>
              <a:latin typeface="Montserrat"/>
              <a:ea typeface="Montserrat"/>
              <a:cs typeface="Montserrat"/>
              <a:sym typeface="Montserrat"/>
            </a:endParaRPr>
          </a:p>
          <a:p>
            <a:pPr indent="-317500" lvl="0" marL="457200" marR="0" rtl="0" algn="l">
              <a:lnSpc>
                <a:spcPct val="115000"/>
              </a:lnSpc>
              <a:spcBef>
                <a:spcPts val="0"/>
              </a:spcBef>
              <a:spcAft>
                <a:spcPts val="0"/>
              </a:spcAft>
              <a:buClr>
                <a:srgbClr val="172746"/>
              </a:buClr>
              <a:buSzPts val="1400"/>
              <a:buFont typeface="Montserrat"/>
              <a:buChar char="●"/>
            </a:pPr>
            <a:r>
              <a:rPr lang="en">
                <a:solidFill>
                  <a:srgbClr val="172746"/>
                </a:solidFill>
                <a:latin typeface="Montserrat"/>
                <a:ea typeface="Montserrat"/>
                <a:cs typeface="Montserrat"/>
                <a:sym typeface="Montserrat"/>
              </a:rPr>
              <a:t>NOT : It displays a record if the condition(s) is NOT TRUE.</a:t>
            </a:r>
            <a:endParaRPr>
              <a:solidFill>
                <a:srgbClr val="172746"/>
              </a:solidFill>
              <a:latin typeface="Montserrat"/>
              <a:ea typeface="Montserrat"/>
              <a:cs typeface="Montserrat"/>
              <a:sym typeface="Montserrat"/>
            </a:endParaRPr>
          </a:p>
          <a:p>
            <a:pPr indent="-317500" lvl="0" marL="457200" marR="0" rtl="0" algn="l">
              <a:lnSpc>
                <a:spcPct val="115000"/>
              </a:lnSpc>
              <a:spcBef>
                <a:spcPts val="0"/>
              </a:spcBef>
              <a:spcAft>
                <a:spcPts val="0"/>
              </a:spcAft>
              <a:buClr>
                <a:srgbClr val="172746"/>
              </a:buClr>
              <a:buSzPts val="1400"/>
              <a:buFont typeface="Montserrat"/>
              <a:buChar char="●"/>
            </a:pPr>
            <a:r>
              <a:rPr lang="en">
                <a:solidFill>
                  <a:srgbClr val="172746"/>
                </a:solidFill>
                <a:latin typeface="Montserrat"/>
                <a:ea typeface="Montserrat"/>
                <a:cs typeface="Montserrat"/>
                <a:sym typeface="Montserrat"/>
              </a:rPr>
              <a:t>BETWEEN: Between a certain range	</a:t>
            </a:r>
            <a:endParaRPr>
              <a:solidFill>
                <a:srgbClr val="172746"/>
              </a:solidFill>
              <a:latin typeface="Montserrat"/>
              <a:ea typeface="Montserrat"/>
              <a:cs typeface="Montserrat"/>
              <a:sym typeface="Montserrat"/>
            </a:endParaRPr>
          </a:p>
          <a:p>
            <a:pPr indent="-317500" lvl="0" marL="457200" marR="0" rtl="0" algn="l">
              <a:lnSpc>
                <a:spcPct val="115000"/>
              </a:lnSpc>
              <a:spcBef>
                <a:spcPts val="0"/>
              </a:spcBef>
              <a:spcAft>
                <a:spcPts val="0"/>
              </a:spcAft>
              <a:buClr>
                <a:srgbClr val="172746"/>
              </a:buClr>
              <a:buSzPts val="1400"/>
              <a:buFont typeface="Montserrat"/>
              <a:buChar char="●"/>
            </a:pPr>
            <a:r>
              <a:rPr lang="en">
                <a:solidFill>
                  <a:srgbClr val="172746"/>
                </a:solidFill>
                <a:latin typeface="Montserrat"/>
                <a:ea typeface="Montserrat"/>
                <a:cs typeface="Montserrat"/>
                <a:sym typeface="Montserrat"/>
              </a:rPr>
              <a:t>LIKE : Search for a pattern	</a:t>
            </a:r>
            <a:endParaRPr>
              <a:solidFill>
                <a:srgbClr val="172746"/>
              </a:solidFill>
              <a:latin typeface="Montserrat"/>
              <a:ea typeface="Montserrat"/>
              <a:cs typeface="Montserrat"/>
              <a:sym typeface="Montserrat"/>
            </a:endParaRPr>
          </a:p>
          <a:p>
            <a:pPr indent="-317500" lvl="0" marL="457200" marR="0" rtl="0" algn="l">
              <a:lnSpc>
                <a:spcPct val="115000"/>
              </a:lnSpc>
              <a:spcBef>
                <a:spcPts val="0"/>
              </a:spcBef>
              <a:spcAft>
                <a:spcPts val="0"/>
              </a:spcAft>
              <a:buClr>
                <a:srgbClr val="172746"/>
              </a:buClr>
              <a:buSzPts val="1400"/>
              <a:buFont typeface="Montserrat"/>
              <a:buChar char="●"/>
            </a:pPr>
            <a:r>
              <a:rPr lang="en">
                <a:solidFill>
                  <a:srgbClr val="172746"/>
                </a:solidFill>
                <a:latin typeface="Montserrat"/>
                <a:ea typeface="Montserrat"/>
                <a:cs typeface="Montserrat"/>
                <a:sym typeface="Montserrat"/>
              </a:rPr>
              <a:t>IN : To specify multiple possible values for a column</a:t>
            </a:r>
            <a:endParaRPr>
              <a:solidFill>
                <a:srgbClr val="172746"/>
              </a:solidFill>
              <a:latin typeface="Montserrat"/>
              <a:ea typeface="Montserrat"/>
              <a:cs typeface="Montserrat"/>
              <a:sym typeface="Montserrat"/>
            </a:endParaRPr>
          </a:p>
        </p:txBody>
      </p:sp>
      <p:grpSp>
        <p:nvGrpSpPr>
          <p:cNvPr id="566" name="Google Shape;566;p95"/>
          <p:cNvGrpSpPr/>
          <p:nvPr/>
        </p:nvGrpSpPr>
        <p:grpSpPr>
          <a:xfrm>
            <a:off x="652150" y="4737850"/>
            <a:ext cx="7863100" cy="343800"/>
            <a:chOff x="652150" y="4737850"/>
            <a:chExt cx="7863100" cy="343800"/>
          </a:xfrm>
        </p:grpSpPr>
        <p:sp>
          <p:nvSpPr>
            <p:cNvPr id="567" name="Google Shape;567;p95"/>
            <p:cNvSpPr txBox="1"/>
            <p:nvPr/>
          </p:nvSpPr>
          <p:spPr>
            <a:xfrm>
              <a:off x="652150" y="4737850"/>
              <a:ext cx="2911500" cy="34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FFFFFF"/>
                  </a:solidFill>
                  <a:latin typeface="Verdana"/>
                  <a:ea typeface="Verdana"/>
                  <a:cs typeface="Verdana"/>
                  <a:sym typeface="Verdana"/>
                </a:rPr>
                <a:t>EdYoda - Developer Programs</a:t>
              </a:r>
              <a:endParaRPr b="0" i="0" sz="1100" u="none" cap="none" strike="noStrike">
                <a:solidFill>
                  <a:srgbClr val="FFFFFF"/>
                </a:solidFill>
                <a:latin typeface="Verdana"/>
                <a:ea typeface="Verdana"/>
                <a:cs typeface="Verdana"/>
                <a:sym typeface="Verdana"/>
              </a:endParaRPr>
            </a:p>
          </p:txBody>
        </p:sp>
        <p:sp>
          <p:nvSpPr>
            <p:cNvPr id="568" name="Google Shape;568;p95"/>
            <p:cNvSpPr txBox="1"/>
            <p:nvPr/>
          </p:nvSpPr>
          <p:spPr>
            <a:xfrm>
              <a:off x="5603750" y="4737850"/>
              <a:ext cx="2911500" cy="3438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100"/>
                <a:buFont typeface="Arial"/>
                <a:buNone/>
              </a:pPr>
              <a:r>
                <a:rPr b="0" i="0" lang="en" sz="1100" u="none" cap="none" strike="noStrike">
                  <a:solidFill>
                    <a:srgbClr val="FFFFFF"/>
                  </a:solidFill>
                  <a:latin typeface="Verdana"/>
                  <a:ea typeface="Verdana"/>
                  <a:cs typeface="Verdana"/>
                  <a:sym typeface="Verdana"/>
                </a:rPr>
                <a:t>https://www.edyoda.com</a:t>
              </a:r>
              <a:endParaRPr b="0" i="0" sz="1100" u="none" cap="none" strike="noStrike">
                <a:solidFill>
                  <a:srgbClr val="FFFFFF"/>
                </a:solidFill>
                <a:latin typeface="Verdana"/>
                <a:ea typeface="Verdana"/>
                <a:cs typeface="Verdana"/>
                <a:sym typeface="Verdana"/>
              </a:endParaRPr>
            </a:p>
          </p:txBody>
        </p:sp>
      </p:gr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6FF"/>
        </a:solidFill>
      </p:bgPr>
    </p:bg>
    <p:spTree>
      <p:nvGrpSpPr>
        <p:cNvPr id="572" name="Shape 572"/>
        <p:cNvGrpSpPr/>
        <p:nvPr/>
      </p:nvGrpSpPr>
      <p:grpSpPr>
        <a:xfrm>
          <a:off x="0" y="0"/>
          <a:ext cx="0" cy="0"/>
          <a:chOff x="0" y="0"/>
          <a:chExt cx="0" cy="0"/>
        </a:xfrm>
      </p:grpSpPr>
      <p:sp>
        <p:nvSpPr>
          <p:cNvPr id="573" name="Google Shape;573;p96"/>
          <p:cNvSpPr txBox="1"/>
          <p:nvPr>
            <p:ph type="title"/>
          </p:nvPr>
        </p:nvSpPr>
        <p:spPr>
          <a:xfrm>
            <a:off x="182550" y="216425"/>
            <a:ext cx="8730000" cy="685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3200"/>
              <a:buFont typeface="Arial"/>
              <a:buNone/>
            </a:pPr>
            <a:r>
              <a:rPr b="1" lang="en" sz="2500">
                <a:solidFill>
                  <a:srgbClr val="073763"/>
                </a:solidFill>
                <a:latin typeface="Montserrat"/>
                <a:ea typeface="Montserrat"/>
                <a:cs typeface="Montserrat"/>
                <a:sym typeface="Montserrat"/>
              </a:rPr>
              <a:t>AND Operator</a:t>
            </a:r>
            <a:endParaRPr b="1" sz="2500">
              <a:solidFill>
                <a:srgbClr val="073763"/>
              </a:solidFill>
              <a:latin typeface="Montserrat"/>
              <a:ea typeface="Montserrat"/>
              <a:cs typeface="Montserrat"/>
              <a:sym typeface="Montserrat"/>
            </a:endParaRPr>
          </a:p>
        </p:txBody>
      </p:sp>
      <p:sp>
        <p:nvSpPr>
          <p:cNvPr id="574" name="Google Shape;574;p96"/>
          <p:cNvSpPr/>
          <p:nvPr/>
        </p:nvSpPr>
        <p:spPr>
          <a:xfrm>
            <a:off x="-21250" y="4675900"/>
            <a:ext cx="9165300" cy="467700"/>
          </a:xfrm>
          <a:prstGeom prst="rect">
            <a:avLst/>
          </a:prstGeom>
          <a:solidFill>
            <a:srgbClr val="17274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5" name="Google Shape;575;p96"/>
          <p:cNvSpPr txBox="1"/>
          <p:nvPr/>
        </p:nvSpPr>
        <p:spPr>
          <a:xfrm>
            <a:off x="593150" y="902225"/>
            <a:ext cx="7922100" cy="34299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lang="en">
                <a:solidFill>
                  <a:srgbClr val="172746"/>
                </a:solidFill>
                <a:latin typeface="Montserrat"/>
                <a:ea typeface="Montserrat"/>
                <a:cs typeface="Montserrat"/>
                <a:sym typeface="Montserrat"/>
              </a:rPr>
              <a:t>Syntax:</a:t>
            </a:r>
            <a:endParaRPr>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None/>
            </a:pPr>
            <a:r>
              <a:t/>
            </a:r>
            <a:endParaRPr>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Clr>
                <a:schemeClr val="dk1"/>
              </a:buClr>
              <a:buSzPts val="1100"/>
              <a:buFont typeface="Arial"/>
              <a:buNone/>
            </a:pPr>
            <a:r>
              <a:rPr lang="en">
                <a:solidFill>
                  <a:srgbClr val="172746"/>
                </a:solidFill>
                <a:latin typeface="Montserrat"/>
                <a:ea typeface="Montserrat"/>
                <a:cs typeface="Montserrat"/>
                <a:sym typeface="Montserrat"/>
              </a:rPr>
              <a:t>SELECT </a:t>
            </a:r>
            <a:r>
              <a:rPr i="1" lang="en">
                <a:solidFill>
                  <a:srgbClr val="172746"/>
                </a:solidFill>
                <a:latin typeface="Montserrat"/>
                <a:ea typeface="Montserrat"/>
                <a:cs typeface="Montserrat"/>
                <a:sym typeface="Montserrat"/>
              </a:rPr>
              <a:t>{ColumnOne}</a:t>
            </a:r>
            <a:r>
              <a:rPr lang="en">
                <a:solidFill>
                  <a:srgbClr val="172746"/>
                </a:solidFill>
                <a:latin typeface="Montserrat"/>
                <a:ea typeface="Montserrat"/>
                <a:cs typeface="Montserrat"/>
                <a:sym typeface="Montserrat"/>
              </a:rPr>
              <a:t>, </a:t>
            </a:r>
            <a:r>
              <a:rPr i="1" lang="en">
                <a:solidFill>
                  <a:srgbClr val="172746"/>
                </a:solidFill>
                <a:latin typeface="Montserrat"/>
                <a:ea typeface="Montserrat"/>
                <a:cs typeface="Montserrat"/>
                <a:sym typeface="Montserrat"/>
              </a:rPr>
              <a:t>{ColumnTwo}</a:t>
            </a:r>
            <a:r>
              <a:rPr lang="en">
                <a:solidFill>
                  <a:srgbClr val="172746"/>
                </a:solidFill>
                <a:latin typeface="Montserrat"/>
                <a:ea typeface="Montserrat"/>
                <a:cs typeface="Montserrat"/>
                <a:sym typeface="Montserrat"/>
              </a:rPr>
              <a:t>, ...</a:t>
            </a:r>
            <a:endParaRPr>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Clr>
                <a:schemeClr val="dk1"/>
              </a:buClr>
              <a:buSzPts val="1100"/>
              <a:buFont typeface="Arial"/>
              <a:buNone/>
            </a:pPr>
            <a:r>
              <a:rPr lang="en">
                <a:solidFill>
                  <a:srgbClr val="172746"/>
                </a:solidFill>
                <a:latin typeface="Montserrat"/>
                <a:ea typeface="Montserrat"/>
                <a:cs typeface="Montserrat"/>
                <a:sym typeface="Montserrat"/>
              </a:rPr>
              <a:t>FROM </a:t>
            </a:r>
            <a:r>
              <a:rPr i="1" lang="en">
                <a:solidFill>
                  <a:srgbClr val="172746"/>
                </a:solidFill>
                <a:latin typeface="Montserrat"/>
                <a:ea typeface="Montserrat"/>
                <a:cs typeface="Montserrat"/>
                <a:sym typeface="Montserrat"/>
              </a:rPr>
              <a:t>{TableName}</a:t>
            </a:r>
            <a:endParaRPr i="1">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None/>
            </a:pPr>
            <a:r>
              <a:rPr lang="en">
                <a:solidFill>
                  <a:srgbClr val="172746"/>
                </a:solidFill>
                <a:latin typeface="Montserrat"/>
                <a:ea typeface="Montserrat"/>
                <a:cs typeface="Montserrat"/>
                <a:sym typeface="Montserrat"/>
              </a:rPr>
              <a:t>WHERE condition1 AND condition2 AND condition3 ...;</a:t>
            </a:r>
            <a:endParaRPr>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None/>
            </a:pPr>
            <a:r>
              <a:t/>
            </a:r>
            <a:endParaRPr>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None/>
            </a:pPr>
            <a:r>
              <a:rPr lang="en">
                <a:solidFill>
                  <a:srgbClr val="172746"/>
                </a:solidFill>
                <a:latin typeface="Montserrat"/>
                <a:ea typeface="Montserrat"/>
                <a:cs typeface="Montserrat"/>
                <a:sym typeface="Montserrat"/>
              </a:rPr>
              <a:t>For example,</a:t>
            </a:r>
            <a:endParaRPr>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None/>
            </a:pPr>
            <a:r>
              <a:rPr lang="en">
                <a:solidFill>
                  <a:srgbClr val="172746"/>
                </a:solidFill>
                <a:latin typeface="Montserrat"/>
                <a:ea typeface="Montserrat"/>
                <a:cs typeface="Montserrat"/>
                <a:sym typeface="Montserrat"/>
              </a:rPr>
              <a:t>Find all the female french students.</a:t>
            </a:r>
            <a:endParaRPr>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Clr>
                <a:schemeClr val="dk1"/>
              </a:buClr>
              <a:buSzPts val="1100"/>
              <a:buFont typeface="Arial"/>
              <a:buNone/>
            </a:pPr>
            <a:r>
              <a:rPr lang="en">
                <a:solidFill>
                  <a:srgbClr val="172746"/>
                </a:solidFill>
                <a:latin typeface="Montserrat"/>
                <a:ea typeface="Montserrat"/>
                <a:cs typeface="Montserrat"/>
                <a:sym typeface="Montserrat"/>
              </a:rPr>
              <a:t>SELECT </a:t>
            </a:r>
            <a:r>
              <a:rPr i="1" lang="en">
                <a:solidFill>
                  <a:srgbClr val="172746"/>
                </a:solidFill>
                <a:latin typeface="Montserrat"/>
                <a:ea typeface="Montserrat"/>
                <a:cs typeface="Montserrat"/>
                <a:sym typeface="Montserrat"/>
              </a:rPr>
              <a:t>*</a:t>
            </a:r>
            <a:endParaRPr>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Clr>
                <a:schemeClr val="dk1"/>
              </a:buClr>
              <a:buSzPts val="1100"/>
              <a:buFont typeface="Arial"/>
              <a:buNone/>
            </a:pPr>
            <a:r>
              <a:rPr lang="en">
                <a:solidFill>
                  <a:srgbClr val="172746"/>
                </a:solidFill>
                <a:latin typeface="Montserrat"/>
                <a:ea typeface="Montserrat"/>
                <a:cs typeface="Montserrat"/>
                <a:sym typeface="Montserrat"/>
              </a:rPr>
              <a:t>FROM </a:t>
            </a:r>
            <a:r>
              <a:rPr i="1" lang="en">
                <a:solidFill>
                  <a:srgbClr val="172746"/>
                </a:solidFill>
                <a:latin typeface="Montserrat"/>
                <a:ea typeface="Montserrat"/>
                <a:cs typeface="Montserrat"/>
                <a:sym typeface="Montserrat"/>
              </a:rPr>
              <a:t>user</a:t>
            </a:r>
            <a:endParaRPr i="1">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Clr>
                <a:schemeClr val="dk1"/>
              </a:buClr>
              <a:buSzPts val="1100"/>
              <a:buFont typeface="Arial"/>
              <a:buNone/>
            </a:pPr>
            <a:r>
              <a:rPr lang="en">
                <a:solidFill>
                  <a:srgbClr val="172746"/>
                </a:solidFill>
                <a:latin typeface="Montserrat"/>
                <a:ea typeface="Montserrat"/>
                <a:cs typeface="Montserrat"/>
                <a:sym typeface="Montserrat"/>
              </a:rPr>
              <a:t>WHERE country=”FR” AND gender=”Female”;</a:t>
            </a:r>
            <a:endParaRPr>
              <a:solidFill>
                <a:srgbClr val="172746"/>
              </a:solidFill>
              <a:latin typeface="Montserrat"/>
              <a:ea typeface="Montserrat"/>
              <a:cs typeface="Montserrat"/>
              <a:sym typeface="Montserrat"/>
            </a:endParaRPr>
          </a:p>
        </p:txBody>
      </p:sp>
      <p:grpSp>
        <p:nvGrpSpPr>
          <p:cNvPr id="576" name="Google Shape;576;p96"/>
          <p:cNvGrpSpPr/>
          <p:nvPr/>
        </p:nvGrpSpPr>
        <p:grpSpPr>
          <a:xfrm>
            <a:off x="652150" y="4737850"/>
            <a:ext cx="7863100" cy="343800"/>
            <a:chOff x="652150" y="4737850"/>
            <a:chExt cx="7863100" cy="343800"/>
          </a:xfrm>
        </p:grpSpPr>
        <p:sp>
          <p:nvSpPr>
            <p:cNvPr id="577" name="Google Shape;577;p96"/>
            <p:cNvSpPr txBox="1"/>
            <p:nvPr/>
          </p:nvSpPr>
          <p:spPr>
            <a:xfrm>
              <a:off x="652150" y="4737850"/>
              <a:ext cx="2911500" cy="34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FFFFFF"/>
                  </a:solidFill>
                  <a:latin typeface="Verdana"/>
                  <a:ea typeface="Verdana"/>
                  <a:cs typeface="Verdana"/>
                  <a:sym typeface="Verdana"/>
                </a:rPr>
                <a:t>EdYoda - Developer Programs</a:t>
              </a:r>
              <a:endParaRPr b="0" i="0" sz="1100" u="none" cap="none" strike="noStrike">
                <a:solidFill>
                  <a:srgbClr val="FFFFFF"/>
                </a:solidFill>
                <a:latin typeface="Verdana"/>
                <a:ea typeface="Verdana"/>
                <a:cs typeface="Verdana"/>
                <a:sym typeface="Verdana"/>
              </a:endParaRPr>
            </a:p>
          </p:txBody>
        </p:sp>
        <p:sp>
          <p:nvSpPr>
            <p:cNvPr id="578" name="Google Shape;578;p96"/>
            <p:cNvSpPr txBox="1"/>
            <p:nvPr/>
          </p:nvSpPr>
          <p:spPr>
            <a:xfrm>
              <a:off x="5603750" y="4737850"/>
              <a:ext cx="2911500" cy="3438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100"/>
                <a:buFont typeface="Arial"/>
                <a:buNone/>
              </a:pPr>
              <a:r>
                <a:rPr b="0" i="0" lang="en" sz="1100" u="none" cap="none" strike="noStrike">
                  <a:solidFill>
                    <a:srgbClr val="FFFFFF"/>
                  </a:solidFill>
                  <a:latin typeface="Verdana"/>
                  <a:ea typeface="Verdana"/>
                  <a:cs typeface="Verdana"/>
                  <a:sym typeface="Verdana"/>
                </a:rPr>
                <a:t>https://www.edyoda.com</a:t>
              </a:r>
              <a:endParaRPr b="0" i="0" sz="1100" u="none" cap="none" strike="noStrike">
                <a:solidFill>
                  <a:srgbClr val="FFFFFF"/>
                </a:solidFill>
                <a:latin typeface="Verdana"/>
                <a:ea typeface="Verdana"/>
                <a:cs typeface="Verdana"/>
                <a:sym typeface="Verdana"/>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6FF"/>
        </a:solidFill>
      </p:bgPr>
    </p:bg>
    <p:spTree>
      <p:nvGrpSpPr>
        <p:cNvPr id="195" name="Shape 195"/>
        <p:cNvGrpSpPr/>
        <p:nvPr/>
      </p:nvGrpSpPr>
      <p:grpSpPr>
        <a:xfrm>
          <a:off x="0" y="0"/>
          <a:ext cx="0" cy="0"/>
          <a:chOff x="0" y="0"/>
          <a:chExt cx="0" cy="0"/>
        </a:xfrm>
      </p:grpSpPr>
      <p:sp>
        <p:nvSpPr>
          <p:cNvPr id="196" name="Google Shape;196;p43"/>
          <p:cNvSpPr txBox="1"/>
          <p:nvPr>
            <p:ph type="title"/>
          </p:nvPr>
        </p:nvSpPr>
        <p:spPr>
          <a:xfrm>
            <a:off x="182550" y="216425"/>
            <a:ext cx="8730000" cy="685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chemeClr val="dk1"/>
              </a:buClr>
              <a:buSzPts val="3200"/>
              <a:buFont typeface="Arial"/>
              <a:buNone/>
            </a:pPr>
            <a:r>
              <a:rPr b="1" lang="en" sz="2500">
                <a:solidFill>
                  <a:srgbClr val="073763"/>
                </a:solidFill>
                <a:latin typeface="Montserrat"/>
                <a:ea typeface="Montserrat"/>
                <a:cs typeface="Montserrat"/>
                <a:sym typeface="Montserrat"/>
              </a:rPr>
              <a:t>Why learn DBMS ? </a:t>
            </a:r>
            <a:endParaRPr b="1" sz="2500">
              <a:solidFill>
                <a:srgbClr val="073763"/>
              </a:solidFill>
              <a:latin typeface="Montserrat"/>
              <a:ea typeface="Montserrat"/>
              <a:cs typeface="Montserrat"/>
              <a:sym typeface="Montserrat"/>
            </a:endParaRPr>
          </a:p>
        </p:txBody>
      </p:sp>
      <p:sp>
        <p:nvSpPr>
          <p:cNvPr id="197" name="Google Shape;197;p43"/>
          <p:cNvSpPr/>
          <p:nvPr/>
        </p:nvSpPr>
        <p:spPr>
          <a:xfrm>
            <a:off x="-21250" y="4675900"/>
            <a:ext cx="9165300" cy="467700"/>
          </a:xfrm>
          <a:prstGeom prst="rect">
            <a:avLst/>
          </a:prstGeom>
          <a:solidFill>
            <a:srgbClr val="17274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98" name="Google Shape;198;p43"/>
          <p:cNvGrpSpPr/>
          <p:nvPr/>
        </p:nvGrpSpPr>
        <p:grpSpPr>
          <a:xfrm>
            <a:off x="652150" y="4737850"/>
            <a:ext cx="7863100" cy="343800"/>
            <a:chOff x="652150" y="4737850"/>
            <a:chExt cx="7863100" cy="343800"/>
          </a:xfrm>
        </p:grpSpPr>
        <p:sp>
          <p:nvSpPr>
            <p:cNvPr id="199" name="Google Shape;199;p43"/>
            <p:cNvSpPr txBox="1"/>
            <p:nvPr/>
          </p:nvSpPr>
          <p:spPr>
            <a:xfrm>
              <a:off x="652150" y="4737850"/>
              <a:ext cx="2911500" cy="34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FFFFFF"/>
                  </a:solidFill>
                  <a:latin typeface="Verdana"/>
                  <a:ea typeface="Verdana"/>
                  <a:cs typeface="Verdana"/>
                  <a:sym typeface="Verdana"/>
                </a:rPr>
                <a:t>EdYoda - Developer Programs</a:t>
              </a:r>
              <a:endParaRPr b="0" i="0" sz="1100" u="none" cap="none" strike="noStrike">
                <a:solidFill>
                  <a:srgbClr val="FFFFFF"/>
                </a:solidFill>
                <a:latin typeface="Verdana"/>
                <a:ea typeface="Verdana"/>
                <a:cs typeface="Verdana"/>
                <a:sym typeface="Verdana"/>
              </a:endParaRPr>
            </a:p>
          </p:txBody>
        </p:sp>
        <p:sp>
          <p:nvSpPr>
            <p:cNvPr id="200" name="Google Shape;200;p43"/>
            <p:cNvSpPr txBox="1"/>
            <p:nvPr/>
          </p:nvSpPr>
          <p:spPr>
            <a:xfrm>
              <a:off x="5603750" y="4737850"/>
              <a:ext cx="2911500" cy="3438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100"/>
                <a:buFont typeface="Arial"/>
                <a:buNone/>
              </a:pPr>
              <a:r>
                <a:rPr b="0" i="0" lang="en" sz="1100" u="none" cap="none" strike="noStrike">
                  <a:solidFill>
                    <a:srgbClr val="FFFFFF"/>
                  </a:solidFill>
                  <a:latin typeface="Verdana"/>
                  <a:ea typeface="Verdana"/>
                  <a:cs typeface="Verdana"/>
                  <a:sym typeface="Verdana"/>
                </a:rPr>
                <a:t>https://www.edyoda.com</a:t>
              </a:r>
              <a:endParaRPr b="0" i="0" sz="1100" u="none" cap="none" strike="noStrike">
                <a:solidFill>
                  <a:srgbClr val="FFFFFF"/>
                </a:solidFill>
                <a:latin typeface="Verdana"/>
                <a:ea typeface="Verdana"/>
                <a:cs typeface="Verdana"/>
                <a:sym typeface="Verdana"/>
              </a:endParaRPr>
            </a:p>
          </p:txBody>
        </p:sp>
      </p:grpSp>
      <p:sp>
        <p:nvSpPr>
          <p:cNvPr id="201" name="Google Shape;201;p43"/>
          <p:cNvSpPr txBox="1"/>
          <p:nvPr/>
        </p:nvSpPr>
        <p:spPr>
          <a:xfrm>
            <a:off x="593150" y="902225"/>
            <a:ext cx="7922100" cy="34299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50000"/>
              </a:lnSpc>
              <a:spcBef>
                <a:spcPts val="0"/>
              </a:spcBef>
              <a:spcAft>
                <a:spcPts val="0"/>
              </a:spcAft>
              <a:buClr>
                <a:srgbClr val="172746"/>
              </a:buClr>
              <a:buSzPts val="1400"/>
              <a:buFont typeface="Montserrat"/>
              <a:buChar char="●"/>
            </a:pPr>
            <a:r>
              <a:rPr lang="en">
                <a:solidFill>
                  <a:srgbClr val="172746"/>
                </a:solidFill>
                <a:latin typeface="Montserrat"/>
                <a:ea typeface="Montserrat"/>
                <a:cs typeface="Montserrat"/>
                <a:sym typeface="Montserrat"/>
              </a:rPr>
              <a:t>Without understanding how is data dealt in a system, we can’t really understand any product.</a:t>
            </a:r>
            <a:endParaRPr>
              <a:solidFill>
                <a:srgbClr val="172746"/>
              </a:solidFill>
              <a:latin typeface="Montserrat"/>
              <a:ea typeface="Montserrat"/>
              <a:cs typeface="Montserrat"/>
              <a:sym typeface="Montserrat"/>
            </a:endParaRPr>
          </a:p>
          <a:p>
            <a:pPr indent="-317500" lvl="0" marL="457200" marR="0" rtl="0" algn="l">
              <a:lnSpc>
                <a:spcPct val="150000"/>
              </a:lnSpc>
              <a:spcBef>
                <a:spcPts val="0"/>
              </a:spcBef>
              <a:spcAft>
                <a:spcPts val="0"/>
              </a:spcAft>
              <a:buClr>
                <a:srgbClr val="172746"/>
              </a:buClr>
              <a:buSzPts val="1400"/>
              <a:buFont typeface="Montserrat"/>
              <a:buChar char="●"/>
            </a:pPr>
            <a:r>
              <a:rPr lang="en">
                <a:solidFill>
                  <a:srgbClr val="172746"/>
                </a:solidFill>
                <a:latin typeface="Montserrat"/>
                <a:ea typeface="Montserrat"/>
                <a:cs typeface="Montserrat"/>
                <a:sym typeface="Montserrat"/>
              </a:rPr>
              <a:t>The main role of developer, testers, automation guys is to add value to the product.</a:t>
            </a:r>
            <a:endParaRPr>
              <a:solidFill>
                <a:srgbClr val="172746"/>
              </a:solidFill>
              <a:latin typeface="Montserrat"/>
              <a:ea typeface="Montserrat"/>
              <a:cs typeface="Montserrat"/>
              <a:sym typeface="Montserrat"/>
            </a:endParaRPr>
          </a:p>
          <a:p>
            <a:pPr indent="-317500" lvl="0" marL="457200" marR="0" rtl="0" algn="l">
              <a:lnSpc>
                <a:spcPct val="150000"/>
              </a:lnSpc>
              <a:spcBef>
                <a:spcPts val="0"/>
              </a:spcBef>
              <a:spcAft>
                <a:spcPts val="0"/>
              </a:spcAft>
              <a:buClr>
                <a:srgbClr val="172746"/>
              </a:buClr>
              <a:buSzPts val="1400"/>
              <a:buFont typeface="Montserrat"/>
              <a:buChar char="●"/>
            </a:pPr>
            <a:r>
              <a:rPr lang="en">
                <a:solidFill>
                  <a:srgbClr val="172746"/>
                </a:solidFill>
                <a:latin typeface="Montserrat"/>
                <a:ea typeface="Montserrat"/>
                <a:cs typeface="Montserrat"/>
                <a:sym typeface="Montserrat"/>
              </a:rPr>
              <a:t>Without proper understanding DBMS, a product can’t be really understood. </a:t>
            </a:r>
            <a:endParaRPr>
              <a:solidFill>
                <a:srgbClr val="172746"/>
              </a:solidFill>
              <a:latin typeface="Montserrat"/>
              <a:ea typeface="Montserrat"/>
              <a:cs typeface="Montserrat"/>
              <a:sym typeface="Montserrat"/>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6FF"/>
        </a:solidFill>
      </p:bgPr>
    </p:bg>
    <p:spTree>
      <p:nvGrpSpPr>
        <p:cNvPr id="582" name="Shape 582"/>
        <p:cNvGrpSpPr/>
        <p:nvPr/>
      </p:nvGrpSpPr>
      <p:grpSpPr>
        <a:xfrm>
          <a:off x="0" y="0"/>
          <a:ext cx="0" cy="0"/>
          <a:chOff x="0" y="0"/>
          <a:chExt cx="0" cy="0"/>
        </a:xfrm>
      </p:grpSpPr>
      <p:sp>
        <p:nvSpPr>
          <p:cNvPr id="583" name="Google Shape;583;p97"/>
          <p:cNvSpPr txBox="1"/>
          <p:nvPr>
            <p:ph type="title"/>
          </p:nvPr>
        </p:nvSpPr>
        <p:spPr>
          <a:xfrm>
            <a:off x="182550" y="216425"/>
            <a:ext cx="8730000" cy="685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3200"/>
              <a:buFont typeface="Arial"/>
              <a:buNone/>
            </a:pPr>
            <a:r>
              <a:rPr b="1" lang="en" sz="2500">
                <a:solidFill>
                  <a:srgbClr val="073763"/>
                </a:solidFill>
                <a:latin typeface="Montserrat"/>
                <a:ea typeface="Montserrat"/>
                <a:cs typeface="Montserrat"/>
                <a:sym typeface="Montserrat"/>
              </a:rPr>
              <a:t>OR Operator</a:t>
            </a:r>
            <a:endParaRPr b="1" sz="2500">
              <a:solidFill>
                <a:srgbClr val="073763"/>
              </a:solidFill>
              <a:latin typeface="Montserrat"/>
              <a:ea typeface="Montserrat"/>
              <a:cs typeface="Montserrat"/>
              <a:sym typeface="Montserrat"/>
            </a:endParaRPr>
          </a:p>
        </p:txBody>
      </p:sp>
      <p:sp>
        <p:nvSpPr>
          <p:cNvPr id="584" name="Google Shape;584;p97"/>
          <p:cNvSpPr/>
          <p:nvPr/>
        </p:nvSpPr>
        <p:spPr>
          <a:xfrm>
            <a:off x="-21250" y="4675900"/>
            <a:ext cx="9165300" cy="467700"/>
          </a:xfrm>
          <a:prstGeom prst="rect">
            <a:avLst/>
          </a:prstGeom>
          <a:solidFill>
            <a:srgbClr val="17274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5" name="Google Shape;585;p97"/>
          <p:cNvSpPr txBox="1"/>
          <p:nvPr/>
        </p:nvSpPr>
        <p:spPr>
          <a:xfrm>
            <a:off x="593150" y="902225"/>
            <a:ext cx="7922100" cy="34299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lang="en">
                <a:solidFill>
                  <a:srgbClr val="172746"/>
                </a:solidFill>
                <a:latin typeface="Montserrat"/>
                <a:ea typeface="Montserrat"/>
                <a:cs typeface="Montserrat"/>
                <a:sym typeface="Montserrat"/>
              </a:rPr>
              <a:t>Syntax:</a:t>
            </a:r>
            <a:endParaRPr>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None/>
            </a:pPr>
            <a:r>
              <a:t/>
            </a:r>
            <a:endParaRPr>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None/>
            </a:pPr>
            <a:r>
              <a:rPr lang="en">
                <a:solidFill>
                  <a:srgbClr val="172746"/>
                </a:solidFill>
                <a:latin typeface="Montserrat"/>
                <a:ea typeface="Montserrat"/>
                <a:cs typeface="Montserrat"/>
                <a:sym typeface="Montserrat"/>
              </a:rPr>
              <a:t>SELECT </a:t>
            </a:r>
            <a:r>
              <a:rPr i="1" lang="en">
                <a:solidFill>
                  <a:srgbClr val="172746"/>
                </a:solidFill>
                <a:latin typeface="Montserrat"/>
                <a:ea typeface="Montserrat"/>
                <a:cs typeface="Montserrat"/>
                <a:sym typeface="Montserrat"/>
              </a:rPr>
              <a:t>{ColumnOne}</a:t>
            </a:r>
            <a:r>
              <a:rPr lang="en">
                <a:solidFill>
                  <a:srgbClr val="172746"/>
                </a:solidFill>
                <a:latin typeface="Montserrat"/>
                <a:ea typeface="Montserrat"/>
                <a:cs typeface="Montserrat"/>
                <a:sym typeface="Montserrat"/>
              </a:rPr>
              <a:t>, </a:t>
            </a:r>
            <a:r>
              <a:rPr i="1" lang="en">
                <a:solidFill>
                  <a:srgbClr val="172746"/>
                </a:solidFill>
                <a:latin typeface="Montserrat"/>
                <a:ea typeface="Montserrat"/>
                <a:cs typeface="Montserrat"/>
                <a:sym typeface="Montserrat"/>
              </a:rPr>
              <a:t>{ColumnTwo}</a:t>
            </a:r>
            <a:r>
              <a:rPr lang="en">
                <a:solidFill>
                  <a:srgbClr val="172746"/>
                </a:solidFill>
                <a:latin typeface="Montserrat"/>
                <a:ea typeface="Montserrat"/>
                <a:cs typeface="Montserrat"/>
                <a:sym typeface="Montserrat"/>
              </a:rPr>
              <a:t>, ...</a:t>
            </a:r>
            <a:endParaRPr>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None/>
            </a:pPr>
            <a:r>
              <a:rPr lang="en">
                <a:solidFill>
                  <a:srgbClr val="172746"/>
                </a:solidFill>
                <a:latin typeface="Montserrat"/>
                <a:ea typeface="Montserrat"/>
                <a:cs typeface="Montserrat"/>
                <a:sym typeface="Montserrat"/>
              </a:rPr>
              <a:t>FROM </a:t>
            </a:r>
            <a:r>
              <a:rPr i="1" lang="en">
                <a:solidFill>
                  <a:srgbClr val="172746"/>
                </a:solidFill>
                <a:latin typeface="Montserrat"/>
                <a:ea typeface="Montserrat"/>
                <a:cs typeface="Montserrat"/>
                <a:sym typeface="Montserrat"/>
              </a:rPr>
              <a:t>{TableName}</a:t>
            </a:r>
            <a:endParaRPr i="1">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None/>
            </a:pPr>
            <a:r>
              <a:rPr lang="en">
                <a:solidFill>
                  <a:srgbClr val="172746"/>
                </a:solidFill>
                <a:latin typeface="Montserrat"/>
                <a:ea typeface="Montserrat"/>
                <a:cs typeface="Montserrat"/>
                <a:sym typeface="Montserrat"/>
              </a:rPr>
              <a:t>WHERE condition1 OR condition2 OR condition3 ...;</a:t>
            </a:r>
            <a:endParaRPr>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None/>
            </a:pPr>
            <a:r>
              <a:t/>
            </a:r>
            <a:endParaRPr>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None/>
            </a:pPr>
            <a:r>
              <a:rPr lang="en">
                <a:solidFill>
                  <a:srgbClr val="172746"/>
                </a:solidFill>
                <a:latin typeface="Montserrat"/>
                <a:ea typeface="Montserrat"/>
                <a:cs typeface="Montserrat"/>
                <a:sym typeface="Montserrat"/>
              </a:rPr>
              <a:t>For example,</a:t>
            </a:r>
            <a:endParaRPr>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None/>
            </a:pPr>
            <a:r>
              <a:rPr lang="en">
                <a:solidFill>
                  <a:srgbClr val="172746"/>
                </a:solidFill>
                <a:latin typeface="Montserrat"/>
                <a:ea typeface="Montserrat"/>
                <a:cs typeface="Montserrat"/>
                <a:sym typeface="Montserrat"/>
              </a:rPr>
              <a:t>Find all students who are either French or Australian</a:t>
            </a:r>
            <a:endParaRPr>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Clr>
                <a:schemeClr val="dk1"/>
              </a:buClr>
              <a:buSzPts val="1100"/>
              <a:buFont typeface="Arial"/>
              <a:buNone/>
            </a:pPr>
            <a:r>
              <a:rPr lang="en">
                <a:solidFill>
                  <a:srgbClr val="172746"/>
                </a:solidFill>
                <a:latin typeface="Montserrat"/>
                <a:ea typeface="Montserrat"/>
                <a:cs typeface="Montserrat"/>
                <a:sym typeface="Montserrat"/>
              </a:rPr>
              <a:t>SELECT </a:t>
            </a:r>
            <a:r>
              <a:rPr i="1" lang="en">
                <a:solidFill>
                  <a:srgbClr val="172746"/>
                </a:solidFill>
                <a:latin typeface="Montserrat"/>
                <a:ea typeface="Montserrat"/>
                <a:cs typeface="Montserrat"/>
                <a:sym typeface="Montserrat"/>
              </a:rPr>
              <a:t>*</a:t>
            </a:r>
            <a:endParaRPr>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Clr>
                <a:schemeClr val="dk1"/>
              </a:buClr>
              <a:buSzPts val="1100"/>
              <a:buFont typeface="Arial"/>
              <a:buNone/>
            </a:pPr>
            <a:r>
              <a:rPr lang="en">
                <a:solidFill>
                  <a:srgbClr val="172746"/>
                </a:solidFill>
                <a:latin typeface="Montserrat"/>
                <a:ea typeface="Montserrat"/>
                <a:cs typeface="Montserrat"/>
                <a:sym typeface="Montserrat"/>
              </a:rPr>
              <a:t>FROM </a:t>
            </a:r>
            <a:r>
              <a:rPr i="1" lang="en">
                <a:solidFill>
                  <a:srgbClr val="172746"/>
                </a:solidFill>
                <a:latin typeface="Montserrat"/>
                <a:ea typeface="Montserrat"/>
                <a:cs typeface="Montserrat"/>
                <a:sym typeface="Montserrat"/>
              </a:rPr>
              <a:t>user</a:t>
            </a:r>
            <a:endParaRPr i="1">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None/>
            </a:pPr>
            <a:r>
              <a:rPr lang="en">
                <a:solidFill>
                  <a:srgbClr val="172746"/>
                </a:solidFill>
                <a:latin typeface="Montserrat"/>
                <a:ea typeface="Montserrat"/>
                <a:cs typeface="Montserrat"/>
                <a:sym typeface="Montserrat"/>
              </a:rPr>
              <a:t>WHERE country=”FR” OR country=”AU”;</a:t>
            </a:r>
            <a:endParaRPr>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None/>
            </a:pPr>
            <a:r>
              <a:rPr lang="en">
                <a:solidFill>
                  <a:srgbClr val="172746"/>
                </a:solidFill>
                <a:latin typeface="Montserrat"/>
                <a:ea typeface="Montserrat"/>
                <a:cs typeface="Montserrat"/>
                <a:sym typeface="Montserrat"/>
              </a:rPr>
              <a:t>Note: You can also use IN operator for the same</a:t>
            </a:r>
            <a:endParaRPr>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Clr>
                <a:schemeClr val="dk1"/>
              </a:buClr>
              <a:buSzPts val="1100"/>
              <a:buFont typeface="Arial"/>
              <a:buNone/>
            </a:pPr>
            <a:r>
              <a:rPr lang="en">
                <a:solidFill>
                  <a:srgbClr val="172746"/>
                </a:solidFill>
                <a:latin typeface="Montserrat"/>
                <a:ea typeface="Montserrat"/>
                <a:cs typeface="Montserrat"/>
                <a:sym typeface="Montserrat"/>
              </a:rPr>
              <a:t>SELECT </a:t>
            </a:r>
            <a:r>
              <a:rPr i="1" lang="en">
                <a:solidFill>
                  <a:srgbClr val="172746"/>
                </a:solidFill>
                <a:latin typeface="Montserrat"/>
                <a:ea typeface="Montserrat"/>
                <a:cs typeface="Montserrat"/>
                <a:sym typeface="Montserrat"/>
              </a:rPr>
              <a:t>*</a:t>
            </a:r>
            <a:r>
              <a:rPr lang="en">
                <a:solidFill>
                  <a:srgbClr val="172746"/>
                </a:solidFill>
                <a:latin typeface="Montserrat"/>
                <a:ea typeface="Montserrat"/>
                <a:cs typeface="Montserrat"/>
                <a:sym typeface="Montserrat"/>
              </a:rPr>
              <a:t> FROM </a:t>
            </a:r>
            <a:r>
              <a:rPr i="1" lang="en">
                <a:solidFill>
                  <a:srgbClr val="172746"/>
                </a:solidFill>
                <a:latin typeface="Montserrat"/>
                <a:ea typeface="Montserrat"/>
                <a:cs typeface="Montserrat"/>
                <a:sym typeface="Montserrat"/>
              </a:rPr>
              <a:t>user </a:t>
            </a:r>
            <a:r>
              <a:rPr lang="en">
                <a:solidFill>
                  <a:srgbClr val="172746"/>
                </a:solidFill>
                <a:latin typeface="Montserrat"/>
                <a:ea typeface="Montserrat"/>
                <a:cs typeface="Montserrat"/>
                <a:sym typeface="Montserrat"/>
              </a:rPr>
              <a:t>WHERE country IN (”FR”, ”AU”);</a:t>
            </a:r>
            <a:endParaRPr>
              <a:solidFill>
                <a:srgbClr val="172746"/>
              </a:solidFill>
              <a:latin typeface="Montserrat"/>
              <a:ea typeface="Montserrat"/>
              <a:cs typeface="Montserrat"/>
              <a:sym typeface="Montserrat"/>
            </a:endParaRPr>
          </a:p>
        </p:txBody>
      </p:sp>
      <p:grpSp>
        <p:nvGrpSpPr>
          <p:cNvPr id="586" name="Google Shape;586;p97"/>
          <p:cNvGrpSpPr/>
          <p:nvPr/>
        </p:nvGrpSpPr>
        <p:grpSpPr>
          <a:xfrm>
            <a:off x="652150" y="4737850"/>
            <a:ext cx="7863100" cy="343800"/>
            <a:chOff x="652150" y="4737850"/>
            <a:chExt cx="7863100" cy="343800"/>
          </a:xfrm>
        </p:grpSpPr>
        <p:sp>
          <p:nvSpPr>
            <p:cNvPr id="587" name="Google Shape;587;p97"/>
            <p:cNvSpPr txBox="1"/>
            <p:nvPr/>
          </p:nvSpPr>
          <p:spPr>
            <a:xfrm>
              <a:off x="652150" y="4737850"/>
              <a:ext cx="2911500" cy="34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FFFFFF"/>
                  </a:solidFill>
                  <a:latin typeface="Verdana"/>
                  <a:ea typeface="Verdana"/>
                  <a:cs typeface="Verdana"/>
                  <a:sym typeface="Verdana"/>
                </a:rPr>
                <a:t>EdYoda - Developer Programs</a:t>
              </a:r>
              <a:endParaRPr b="0" i="0" sz="1100" u="none" cap="none" strike="noStrike">
                <a:solidFill>
                  <a:srgbClr val="FFFFFF"/>
                </a:solidFill>
                <a:latin typeface="Verdana"/>
                <a:ea typeface="Verdana"/>
                <a:cs typeface="Verdana"/>
                <a:sym typeface="Verdana"/>
              </a:endParaRPr>
            </a:p>
          </p:txBody>
        </p:sp>
        <p:sp>
          <p:nvSpPr>
            <p:cNvPr id="588" name="Google Shape;588;p97"/>
            <p:cNvSpPr txBox="1"/>
            <p:nvPr/>
          </p:nvSpPr>
          <p:spPr>
            <a:xfrm>
              <a:off x="5603750" y="4737850"/>
              <a:ext cx="2911500" cy="3438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100"/>
                <a:buFont typeface="Arial"/>
                <a:buNone/>
              </a:pPr>
              <a:r>
                <a:rPr b="0" i="0" lang="en" sz="1100" u="none" cap="none" strike="noStrike">
                  <a:solidFill>
                    <a:srgbClr val="FFFFFF"/>
                  </a:solidFill>
                  <a:latin typeface="Verdana"/>
                  <a:ea typeface="Verdana"/>
                  <a:cs typeface="Verdana"/>
                  <a:sym typeface="Verdana"/>
                </a:rPr>
                <a:t>https://www.edyoda.com</a:t>
              </a:r>
              <a:endParaRPr b="0" i="0" sz="1100" u="none" cap="none" strike="noStrike">
                <a:solidFill>
                  <a:srgbClr val="FFFFFF"/>
                </a:solidFill>
                <a:latin typeface="Verdana"/>
                <a:ea typeface="Verdana"/>
                <a:cs typeface="Verdana"/>
                <a:sym typeface="Verdana"/>
              </a:endParaRPr>
            </a:p>
          </p:txBody>
        </p:sp>
      </p:gr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6FF"/>
        </a:solidFill>
      </p:bgPr>
    </p:bg>
    <p:spTree>
      <p:nvGrpSpPr>
        <p:cNvPr id="592" name="Shape 592"/>
        <p:cNvGrpSpPr/>
        <p:nvPr/>
      </p:nvGrpSpPr>
      <p:grpSpPr>
        <a:xfrm>
          <a:off x="0" y="0"/>
          <a:ext cx="0" cy="0"/>
          <a:chOff x="0" y="0"/>
          <a:chExt cx="0" cy="0"/>
        </a:xfrm>
      </p:grpSpPr>
      <p:sp>
        <p:nvSpPr>
          <p:cNvPr id="593" name="Google Shape;593;p98"/>
          <p:cNvSpPr txBox="1"/>
          <p:nvPr>
            <p:ph type="title"/>
          </p:nvPr>
        </p:nvSpPr>
        <p:spPr>
          <a:xfrm>
            <a:off x="182550" y="216425"/>
            <a:ext cx="8730000" cy="685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3200"/>
              <a:buFont typeface="Arial"/>
              <a:buNone/>
            </a:pPr>
            <a:r>
              <a:rPr b="1" lang="en" sz="2500">
                <a:solidFill>
                  <a:srgbClr val="073763"/>
                </a:solidFill>
                <a:latin typeface="Montserrat"/>
                <a:ea typeface="Montserrat"/>
                <a:cs typeface="Montserrat"/>
                <a:sym typeface="Montserrat"/>
              </a:rPr>
              <a:t>NOT Operator</a:t>
            </a:r>
            <a:endParaRPr b="1" sz="2500">
              <a:solidFill>
                <a:srgbClr val="073763"/>
              </a:solidFill>
              <a:latin typeface="Montserrat"/>
              <a:ea typeface="Montserrat"/>
              <a:cs typeface="Montserrat"/>
              <a:sym typeface="Montserrat"/>
            </a:endParaRPr>
          </a:p>
        </p:txBody>
      </p:sp>
      <p:sp>
        <p:nvSpPr>
          <p:cNvPr id="594" name="Google Shape;594;p98"/>
          <p:cNvSpPr/>
          <p:nvPr/>
        </p:nvSpPr>
        <p:spPr>
          <a:xfrm>
            <a:off x="-21250" y="4675900"/>
            <a:ext cx="9165300" cy="467700"/>
          </a:xfrm>
          <a:prstGeom prst="rect">
            <a:avLst/>
          </a:prstGeom>
          <a:solidFill>
            <a:srgbClr val="17274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5" name="Google Shape;595;p98"/>
          <p:cNvSpPr txBox="1"/>
          <p:nvPr/>
        </p:nvSpPr>
        <p:spPr>
          <a:xfrm>
            <a:off x="593150" y="902225"/>
            <a:ext cx="7922100" cy="34299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lang="en">
                <a:solidFill>
                  <a:srgbClr val="172746"/>
                </a:solidFill>
                <a:latin typeface="Montserrat"/>
                <a:ea typeface="Montserrat"/>
                <a:cs typeface="Montserrat"/>
                <a:sym typeface="Montserrat"/>
              </a:rPr>
              <a:t>Syntax:</a:t>
            </a:r>
            <a:endParaRPr>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None/>
            </a:pPr>
            <a:r>
              <a:t/>
            </a:r>
            <a:endParaRPr>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None/>
            </a:pPr>
            <a:r>
              <a:rPr lang="en">
                <a:solidFill>
                  <a:srgbClr val="172746"/>
                </a:solidFill>
                <a:latin typeface="Montserrat"/>
                <a:ea typeface="Montserrat"/>
                <a:cs typeface="Montserrat"/>
                <a:sym typeface="Montserrat"/>
              </a:rPr>
              <a:t>SELECT </a:t>
            </a:r>
            <a:r>
              <a:rPr i="1" lang="en">
                <a:solidFill>
                  <a:srgbClr val="172746"/>
                </a:solidFill>
                <a:latin typeface="Montserrat"/>
                <a:ea typeface="Montserrat"/>
                <a:cs typeface="Montserrat"/>
                <a:sym typeface="Montserrat"/>
              </a:rPr>
              <a:t>{ColumnOne}</a:t>
            </a:r>
            <a:r>
              <a:rPr lang="en">
                <a:solidFill>
                  <a:srgbClr val="172746"/>
                </a:solidFill>
                <a:latin typeface="Montserrat"/>
                <a:ea typeface="Montserrat"/>
                <a:cs typeface="Montserrat"/>
                <a:sym typeface="Montserrat"/>
              </a:rPr>
              <a:t>, </a:t>
            </a:r>
            <a:r>
              <a:rPr i="1" lang="en">
                <a:solidFill>
                  <a:srgbClr val="172746"/>
                </a:solidFill>
                <a:latin typeface="Montserrat"/>
                <a:ea typeface="Montserrat"/>
                <a:cs typeface="Montserrat"/>
                <a:sym typeface="Montserrat"/>
              </a:rPr>
              <a:t>{ColumnTwo}</a:t>
            </a:r>
            <a:r>
              <a:rPr lang="en">
                <a:solidFill>
                  <a:srgbClr val="172746"/>
                </a:solidFill>
                <a:latin typeface="Montserrat"/>
                <a:ea typeface="Montserrat"/>
                <a:cs typeface="Montserrat"/>
                <a:sym typeface="Montserrat"/>
              </a:rPr>
              <a:t>, ...</a:t>
            </a:r>
            <a:endParaRPr>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None/>
            </a:pPr>
            <a:r>
              <a:rPr lang="en">
                <a:solidFill>
                  <a:srgbClr val="172746"/>
                </a:solidFill>
                <a:latin typeface="Montserrat"/>
                <a:ea typeface="Montserrat"/>
                <a:cs typeface="Montserrat"/>
                <a:sym typeface="Montserrat"/>
              </a:rPr>
              <a:t>FROM </a:t>
            </a:r>
            <a:r>
              <a:rPr i="1" lang="en">
                <a:solidFill>
                  <a:srgbClr val="172746"/>
                </a:solidFill>
                <a:latin typeface="Montserrat"/>
                <a:ea typeface="Montserrat"/>
                <a:cs typeface="Montserrat"/>
                <a:sym typeface="Montserrat"/>
              </a:rPr>
              <a:t>{TableName}</a:t>
            </a:r>
            <a:endParaRPr i="1">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None/>
            </a:pPr>
            <a:r>
              <a:rPr lang="en">
                <a:solidFill>
                  <a:srgbClr val="172746"/>
                </a:solidFill>
                <a:latin typeface="Montserrat"/>
                <a:ea typeface="Montserrat"/>
                <a:cs typeface="Montserrat"/>
                <a:sym typeface="Montserrat"/>
              </a:rPr>
              <a:t>WHERE NOT condition;</a:t>
            </a:r>
            <a:endParaRPr>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None/>
            </a:pPr>
            <a:r>
              <a:t/>
            </a:r>
            <a:endParaRPr>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None/>
            </a:pPr>
            <a:r>
              <a:rPr lang="en">
                <a:solidFill>
                  <a:srgbClr val="172746"/>
                </a:solidFill>
                <a:latin typeface="Montserrat"/>
                <a:ea typeface="Montserrat"/>
                <a:cs typeface="Montserrat"/>
                <a:sym typeface="Montserrat"/>
              </a:rPr>
              <a:t>For example,</a:t>
            </a:r>
            <a:endParaRPr>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Clr>
                <a:schemeClr val="dk1"/>
              </a:buClr>
              <a:buSzPts val="1100"/>
              <a:buFont typeface="Arial"/>
              <a:buNone/>
            </a:pPr>
            <a:r>
              <a:rPr lang="en">
                <a:solidFill>
                  <a:srgbClr val="172746"/>
                </a:solidFill>
                <a:latin typeface="Montserrat"/>
                <a:ea typeface="Montserrat"/>
                <a:cs typeface="Montserrat"/>
                <a:sym typeface="Montserrat"/>
              </a:rPr>
              <a:t>Find all students who are not Danish.</a:t>
            </a:r>
            <a:endParaRPr>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Clr>
                <a:schemeClr val="dk1"/>
              </a:buClr>
              <a:buSzPts val="1100"/>
              <a:buFont typeface="Arial"/>
              <a:buNone/>
            </a:pPr>
            <a:r>
              <a:rPr lang="en">
                <a:solidFill>
                  <a:srgbClr val="172746"/>
                </a:solidFill>
                <a:latin typeface="Montserrat"/>
                <a:ea typeface="Montserrat"/>
                <a:cs typeface="Montserrat"/>
                <a:sym typeface="Montserrat"/>
              </a:rPr>
              <a:t>SELECT </a:t>
            </a:r>
            <a:r>
              <a:rPr i="1" lang="en">
                <a:solidFill>
                  <a:srgbClr val="172746"/>
                </a:solidFill>
                <a:latin typeface="Montserrat"/>
                <a:ea typeface="Montserrat"/>
                <a:cs typeface="Montserrat"/>
                <a:sym typeface="Montserrat"/>
              </a:rPr>
              <a:t>*</a:t>
            </a:r>
            <a:endParaRPr>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Clr>
                <a:schemeClr val="dk1"/>
              </a:buClr>
              <a:buSzPts val="1100"/>
              <a:buFont typeface="Arial"/>
              <a:buNone/>
            </a:pPr>
            <a:r>
              <a:rPr lang="en">
                <a:solidFill>
                  <a:srgbClr val="172746"/>
                </a:solidFill>
                <a:latin typeface="Montserrat"/>
                <a:ea typeface="Montserrat"/>
                <a:cs typeface="Montserrat"/>
                <a:sym typeface="Montserrat"/>
              </a:rPr>
              <a:t>FROM </a:t>
            </a:r>
            <a:r>
              <a:rPr i="1" lang="en">
                <a:solidFill>
                  <a:srgbClr val="172746"/>
                </a:solidFill>
                <a:latin typeface="Montserrat"/>
                <a:ea typeface="Montserrat"/>
                <a:cs typeface="Montserrat"/>
                <a:sym typeface="Montserrat"/>
              </a:rPr>
              <a:t>user</a:t>
            </a:r>
            <a:endParaRPr i="1">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Clr>
                <a:schemeClr val="dk1"/>
              </a:buClr>
              <a:buSzPts val="1100"/>
              <a:buFont typeface="Arial"/>
              <a:buNone/>
            </a:pPr>
            <a:r>
              <a:rPr lang="en">
                <a:solidFill>
                  <a:srgbClr val="172746"/>
                </a:solidFill>
                <a:latin typeface="Montserrat"/>
                <a:ea typeface="Montserrat"/>
                <a:cs typeface="Montserrat"/>
                <a:sym typeface="Montserrat"/>
              </a:rPr>
              <a:t>WHERE NOT country=”DE”;</a:t>
            </a:r>
            <a:endParaRPr>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None/>
            </a:pPr>
            <a:r>
              <a:t/>
            </a:r>
            <a:endParaRPr>
              <a:solidFill>
                <a:srgbClr val="172746"/>
              </a:solidFill>
              <a:latin typeface="Montserrat"/>
              <a:ea typeface="Montserrat"/>
              <a:cs typeface="Montserrat"/>
              <a:sym typeface="Montserrat"/>
            </a:endParaRPr>
          </a:p>
        </p:txBody>
      </p:sp>
      <p:grpSp>
        <p:nvGrpSpPr>
          <p:cNvPr id="596" name="Google Shape;596;p98"/>
          <p:cNvGrpSpPr/>
          <p:nvPr/>
        </p:nvGrpSpPr>
        <p:grpSpPr>
          <a:xfrm>
            <a:off x="652150" y="4737850"/>
            <a:ext cx="7863100" cy="343800"/>
            <a:chOff x="652150" y="4737850"/>
            <a:chExt cx="7863100" cy="343800"/>
          </a:xfrm>
        </p:grpSpPr>
        <p:sp>
          <p:nvSpPr>
            <p:cNvPr id="597" name="Google Shape;597;p98"/>
            <p:cNvSpPr txBox="1"/>
            <p:nvPr/>
          </p:nvSpPr>
          <p:spPr>
            <a:xfrm>
              <a:off x="652150" y="4737850"/>
              <a:ext cx="2911500" cy="34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FFFFFF"/>
                  </a:solidFill>
                  <a:latin typeface="Verdana"/>
                  <a:ea typeface="Verdana"/>
                  <a:cs typeface="Verdana"/>
                  <a:sym typeface="Verdana"/>
                </a:rPr>
                <a:t>EdYoda - Developer Programs</a:t>
              </a:r>
              <a:endParaRPr b="0" i="0" sz="1100" u="none" cap="none" strike="noStrike">
                <a:solidFill>
                  <a:srgbClr val="FFFFFF"/>
                </a:solidFill>
                <a:latin typeface="Verdana"/>
                <a:ea typeface="Verdana"/>
                <a:cs typeface="Verdana"/>
                <a:sym typeface="Verdana"/>
              </a:endParaRPr>
            </a:p>
          </p:txBody>
        </p:sp>
        <p:sp>
          <p:nvSpPr>
            <p:cNvPr id="598" name="Google Shape;598;p98"/>
            <p:cNvSpPr txBox="1"/>
            <p:nvPr/>
          </p:nvSpPr>
          <p:spPr>
            <a:xfrm>
              <a:off x="5603750" y="4737850"/>
              <a:ext cx="2911500" cy="3438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100"/>
                <a:buFont typeface="Arial"/>
                <a:buNone/>
              </a:pPr>
              <a:r>
                <a:rPr b="0" i="0" lang="en" sz="1100" u="none" cap="none" strike="noStrike">
                  <a:solidFill>
                    <a:srgbClr val="FFFFFF"/>
                  </a:solidFill>
                  <a:latin typeface="Verdana"/>
                  <a:ea typeface="Verdana"/>
                  <a:cs typeface="Verdana"/>
                  <a:sym typeface="Verdana"/>
                </a:rPr>
                <a:t>https://www.edyoda.com</a:t>
              </a:r>
              <a:endParaRPr b="0" i="0" sz="1100" u="none" cap="none" strike="noStrike">
                <a:solidFill>
                  <a:srgbClr val="FFFFFF"/>
                </a:solidFill>
                <a:latin typeface="Verdana"/>
                <a:ea typeface="Verdana"/>
                <a:cs typeface="Verdana"/>
                <a:sym typeface="Verdana"/>
              </a:endParaRPr>
            </a:p>
          </p:txBody>
        </p:sp>
      </p:gr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6FF"/>
        </a:solidFill>
      </p:bgPr>
    </p:bg>
    <p:spTree>
      <p:nvGrpSpPr>
        <p:cNvPr id="602" name="Shape 602"/>
        <p:cNvGrpSpPr/>
        <p:nvPr/>
      </p:nvGrpSpPr>
      <p:grpSpPr>
        <a:xfrm>
          <a:off x="0" y="0"/>
          <a:ext cx="0" cy="0"/>
          <a:chOff x="0" y="0"/>
          <a:chExt cx="0" cy="0"/>
        </a:xfrm>
      </p:grpSpPr>
      <p:sp>
        <p:nvSpPr>
          <p:cNvPr id="603" name="Google Shape;603;p99"/>
          <p:cNvSpPr txBox="1"/>
          <p:nvPr>
            <p:ph type="title"/>
          </p:nvPr>
        </p:nvSpPr>
        <p:spPr>
          <a:xfrm>
            <a:off x="182550" y="216425"/>
            <a:ext cx="8730000" cy="685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3200"/>
              <a:buFont typeface="Arial"/>
              <a:buNone/>
            </a:pPr>
            <a:r>
              <a:rPr b="1" lang="en" sz="2500">
                <a:solidFill>
                  <a:srgbClr val="073763"/>
                </a:solidFill>
                <a:latin typeface="Montserrat"/>
                <a:ea typeface="Montserrat"/>
                <a:cs typeface="Montserrat"/>
                <a:sym typeface="Montserrat"/>
              </a:rPr>
              <a:t>BETWEEN Operator</a:t>
            </a:r>
            <a:endParaRPr b="1" sz="2500">
              <a:solidFill>
                <a:srgbClr val="073763"/>
              </a:solidFill>
              <a:latin typeface="Montserrat"/>
              <a:ea typeface="Montserrat"/>
              <a:cs typeface="Montserrat"/>
              <a:sym typeface="Montserrat"/>
            </a:endParaRPr>
          </a:p>
        </p:txBody>
      </p:sp>
      <p:sp>
        <p:nvSpPr>
          <p:cNvPr id="604" name="Google Shape;604;p99"/>
          <p:cNvSpPr/>
          <p:nvPr/>
        </p:nvSpPr>
        <p:spPr>
          <a:xfrm>
            <a:off x="-21250" y="4675900"/>
            <a:ext cx="9165300" cy="467700"/>
          </a:xfrm>
          <a:prstGeom prst="rect">
            <a:avLst/>
          </a:prstGeom>
          <a:solidFill>
            <a:srgbClr val="17274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5" name="Google Shape;605;p99"/>
          <p:cNvSpPr txBox="1"/>
          <p:nvPr/>
        </p:nvSpPr>
        <p:spPr>
          <a:xfrm>
            <a:off x="593150" y="902225"/>
            <a:ext cx="7922100" cy="34299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lang="en">
                <a:solidFill>
                  <a:srgbClr val="172746"/>
                </a:solidFill>
                <a:latin typeface="Montserrat"/>
                <a:ea typeface="Montserrat"/>
                <a:cs typeface="Montserrat"/>
                <a:sym typeface="Montserrat"/>
              </a:rPr>
              <a:t>Syntax:</a:t>
            </a:r>
            <a:endParaRPr>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None/>
            </a:pPr>
            <a:r>
              <a:t/>
            </a:r>
            <a:endParaRPr>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None/>
            </a:pPr>
            <a:r>
              <a:rPr lang="en">
                <a:solidFill>
                  <a:srgbClr val="172746"/>
                </a:solidFill>
                <a:latin typeface="Montserrat"/>
                <a:ea typeface="Montserrat"/>
                <a:cs typeface="Montserrat"/>
                <a:sym typeface="Montserrat"/>
              </a:rPr>
              <a:t>SELECT * FROM </a:t>
            </a:r>
            <a:r>
              <a:rPr i="1" lang="en">
                <a:solidFill>
                  <a:srgbClr val="172746"/>
                </a:solidFill>
                <a:latin typeface="Montserrat"/>
                <a:ea typeface="Montserrat"/>
                <a:cs typeface="Montserrat"/>
                <a:sym typeface="Montserrat"/>
              </a:rPr>
              <a:t>{TableName}</a:t>
            </a:r>
            <a:endParaRPr i="1">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None/>
            </a:pPr>
            <a:r>
              <a:rPr lang="en">
                <a:solidFill>
                  <a:srgbClr val="172746"/>
                </a:solidFill>
                <a:latin typeface="Montserrat"/>
                <a:ea typeface="Montserrat"/>
                <a:cs typeface="Montserrat"/>
                <a:sym typeface="Montserrat"/>
              </a:rPr>
              <a:t>WHERE </a:t>
            </a:r>
            <a:r>
              <a:rPr i="1" lang="en">
                <a:solidFill>
                  <a:srgbClr val="172746"/>
                </a:solidFill>
                <a:latin typeface="Montserrat"/>
                <a:ea typeface="Montserrat"/>
                <a:cs typeface="Montserrat"/>
                <a:sym typeface="Montserrat"/>
              </a:rPr>
              <a:t>{ColumnName}</a:t>
            </a:r>
            <a:r>
              <a:rPr lang="en">
                <a:solidFill>
                  <a:srgbClr val="172746"/>
                </a:solidFill>
                <a:latin typeface="Montserrat"/>
                <a:ea typeface="Montserrat"/>
                <a:cs typeface="Montserrat"/>
                <a:sym typeface="Montserrat"/>
              </a:rPr>
              <a:t> </a:t>
            </a:r>
            <a:r>
              <a:rPr b="1" lang="en">
                <a:solidFill>
                  <a:srgbClr val="172746"/>
                </a:solidFill>
                <a:latin typeface="Montserrat"/>
                <a:ea typeface="Montserrat"/>
                <a:cs typeface="Montserrat"/>
                <a:sym typeface="Montserrat"/>
              </a:rPr>
              <a:t>BETWEEN </a:t>
            </a:r>
            <a:r>
              <a:rPr i="1" lang="en">
                <a:solidFill>
                  <a:srgbClr val="172746"/>
                </a:solidFill>
                <a:latin typeface="Montserrat"/>
                <a:ea typeface="Montserrat"/>
                <a:cs typeface="Montserrat"/>
                <a:sym typeface="Montserrat"/>
              </a:rPr>
              <a:t>{VALUE1}</a:t>
            </a:r>
            <a:r>
              <a:rPr lang="en">
                <a:solidFill>
                  <a:srgbClr val="172746"/>
                </a:solidFill>
                <a:latin typeface="Montserrat"/>
                <a:ea typeface="Montserrat"/>
                <a:cs typeface="Montserrat"/>
                <a:sym typeface="Montserrat"/>
              </a:rPr>
              <a:t> AND </a:t>
            </a:r>
            <a:r>
              <a:rPr i="1" lang="en">
                <a:solidFill>
                  <a:srgbClr val="172746"/>
                </a:solidFill>
                <a:latin typeface="Montserrat"/>
                <a:ea typeface="Montserrat"/>
                <a:cs typeface="Montserrat"/>
                <a:sym typeface="Montserrat"/>
              </a:rPr>
              <a:t>{VALUE2}</a:t>
            </a:r>
            <a:r>
              <a:rPr lang="en">
                <a:solidFill>
                  <a:srgbClr val="172746"/>
                </a:solidFill>
                <a:latin typeface="Montserrat"/>
                <a:ea typeface="Montserrat"/>
                <a:cs typeface="Montserrat"/>
                <a:sym typeface="Montserrat"/>
              </a:rPr>
              <a:t>;</a:t>
            </a:r>
            <a:endParaRPr>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None/>
            </a:pPr>
            <a:r>
              <a:t/>
            </a:r>
            <a:endParaRPr>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None/>
            </a:pPr>
            <a:r>
              <a:t/>
            </a:r>
            <a:endParaRPr>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None/>
            </a:pPr>
            <a:r>
              <a:rPr lang="en">
                <a:solidFill>
                  <a:srgbClr val="172746"/>
                </a:solidFill>
                <a:latin typeface="Montserrat"/>
                <a:ea typeface="Montserrat"/>
                <a:cs typeface="Montserrat"/>
                <a:sym typeface="Montserrat"/>
              </a:rPr>
              <a:t>For example,</a:t>
            </a:r>
            <a:endParaRPr>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None/>
            </a:pPr>
            <a:r>
              <a:rPr lang="en">
                <a:solidFill>
                  <a:srgbClr val="172746"/>
                </a:solidFill>
                <a:latin typeface="Montserrat"/>
                <a:ea typeface="Montserrat"/>
                <a:cs typeface="Montserrat"/>
                <a:sym typeface="Montserrat"/>
              </a:rPr>
              <a:t>Find all the students who are between 20 and 30 years old.</a:t>
            </a:r>
            <a:endParaRPr>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None/>
            </a:pPr>
            <a:r>
              <a:rPr lang="en">
                <a:solidFill>
                  <a:srgbClr val="172746"/>
                </a:solidFill>
                <a:latin typeface="Montserrat"/>
                <a:ea typeface="Montserrat"/>
                <a:cs typeface="Montserrat"/>
                <a:sym typeface="Montserrat"/>
              </a:rPr>
              <a:t>SELECT * FROM user</a:t>
            </a:r>
            <a:endParaRPr>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None/>
            </a:pPr>
            <a:r>
              <a:rPr lang="en">
                <a:solidFill>
                  <a:srgbClr val="172746"/>
                </a:solidFill>
                <a:latin typeface="Montserrat"/>
                <a:ea typeface="Montserrat"/>
                <a:cs typeface="Montserrat"/>
                <a:sym typeface="Montserrat"/>
              </a:rPr>
              <a:t>WHERE age BETWEEN 20 AND 30;</a:t>
            </a:r>
            <a:endParaRPr>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None/>
            </a:pPr>
            <a:r>
              <a:t/>
            </a:r>
            <a:endParaRPr>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None/>
            </a:pPr>
            <a:r>
              <a:rPr lang="en">
                <a:solidFill>
                  <a:srgbClr val="172746"/>
                </a:solidFill>
                <a:latin typeface="Montserrat"/>
                <a:ea typeface="Montserrat"/>
                <a:cs typeface="Montserrat"/>
                <a:sym typeface="Montserrat"/>
              </a:rPr>
              <a:t>NOTE: value1 and value2 are inclusive.</a:t>
            </a:r>
            <a:endParaRPr>
              <a:solidFill>
                <a:srgbClr val="172746"/>
              </a:solidFill>
              <a:latin typeface="Montserrat"/>
              <a:ea typeface="Montserrat"/>
              <a:cs typeface="Montserrat"/>
              <a:sym typeface="Montserrat"/>
            </a:endParaRPr>
          </a:p>
        </p:txBody>
      </p:sp>
      <p:grpSp>
        <p:nvGrpSpPr>
          <p:cNvPr id="606" name="Google Shape;606;p99"/>
          <p:cNvGrpSpPr/>
          <p:nvPr/>
        </p:nvGrpSpPr>
        <p:grpSpPr>
          <a:xfrm>
            <a:off x="652150" y="4737850"/>
            <a:ext cx="7863100" cy="343800"/>
            <a:chOff x="652150" y="4737850"/>
            <a:chExt cx="7863100" cy="343800"/>
          </a:xfrm>
        </p:grpSpPr>
        <p:sp>
          <p:nvSpPr>
            <p:cNvPr id="607" name="Google Shape;607;p99"/>
            <p:cNvSpPr txBox="1"/>
            <p:nvPr/>
          </p:nvSpPr>
          <p:spPr>
            <a:xfrm>
              <a:off x="652150" y="4737850"/>
              <a:ext cx="2911500" cy="34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FFFFFF"/>
                  </a:solidFill>
                  <a:latin typeface="Verdana"/>
                  <a:ea typeface="Verdana"/>
                  <a:cs typeface="Verdana"/>
                  <a:sym typeface="Verdana"/>
                </a:rPr>
                <a:t>EdYoda - Developer Programs</a:t>
              </a:r>
              <a:endParaRPr b="0" i="0" sz="1100" u="none" cap="none" strike="noStrike">
                <a:solidFill>
                  <a:srgbClr val="FFFFFF"/>
                </a:solidFill>
                <a:latin typeface="Verdana"/>
                <a:ea typeface="Verdana"/>
                <a:cs typeface="Verdana"/>
                <a:sym typeface="Verdana"/>
              </a:endParaRPr>
            </a:p>
          </p:txBody>
        </p:sp>
        <p:sp>
          <p:nvSpPr>
            <p:cNvPr id="608" name="Google Shape;608;p99"/>
            <p:cNvSpPr txBox="1"/>
            <p:nvPr/>
          </p:nvSpPr>
          <p:spPr>
            <a:xfrm>
              <a:off x="5603750" y="4737850"/>
              <a:ext cx="2911500" cy="3438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100"/>
                <a:buFont typeface="Arial"/>
                <a:buNone/>
              </a:pPr>
              <a:r>
                <a:rPr b="0" i="0" lang="en" sz="1100" u="none" cap="none" strike="noStrike">
                  <a:solidFill>
                    <a:srgbClr val="FFFFFF"/>
                  </a:solidFill>
                  <a:latin typeface="Verdana"/>
                  <a:ea typeface="Verdana"/>
                  <a:cs typeface="Verdana"/>
                  <a:sym typeface="Verdana"/>
                </a:rPr>
                <a:t>https://www.edyoda.com</a:t>
              </a:r>
              <a:endParaRPr b="0" i="0" sz="1100" u="none" cap="none" strike="noStrike">
                <a:solidFill>
                  <a:srgbClr val="FFFFFF"/>
                </a:solidFill>
                <a:latin typeface="Verdana"/>
                <a:ea typeface="Verdana"/>
                <a:cs typeface="Verdana"/>
                <a:sym typeface="Verdana"/>
              </a:endParaRPr>
            </a:p>
          </p:txBody>
        </p:sp>
      </p:gr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6FF"/>
        </a:solidFill>
      </p:bgPr>
    </p:bg>
    <p:spTree>
      <p:nvGrpSpPr>
        <p:cNvPr id="612" name="Shape 612"/>
        <p:cNvGrpSpPr/>
        <p:nvPr/>
      </p:nvGrpSpPr>
      <p:grpSpPr>
        <a:xfrm>
          <a:off x="0" y="0"/>
          <a:ext cx="0" cy="0"/>
          <a:chOff x="0" y="0"/>
          <a:chExt cx="0" cy="0"/>
        </a:xfrm>
      </p:grpSpPr>
      <p:sp>
        <p:nvSpPr>
          <p:cNvPr id="613" name="Google Shape;613;p100"/>
          <p:cNvSpPr txBox="1"/>
          <p:nvPr>
            <p:ph type="title"/>
          </p:nvPr>
        </p:nvSpPr>
        <p:spPr>
          <a:xfrm>
            <a:off x="182550" y="216425"/>
            <a:ext cx="8730000" cy="685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3200"/>
              <a:buFont typeface="Arial"/>
              <a:buNone/>
            </a:pPr>
            <a:r>
              <a:rPr b="1" lang="en" sz="2500">
                <a:solidFill>
                  <a:srgbClr val="073763"/>
                </a:solidFill>
                <a:latin typeface="Montserrat"/>
                <a:ea typeface="Montserrat"/>
                <a:cs typeface="Montserrat"/>
                <a:sym typeface="Montserrat"/>
              </a:rPr>
              <a:t>Sorting Results</a:t>
            </a:r>
            <a:endParaRPr b="1" sz="2500">
              <a:solidFill>
                <a:srgbClr val="073763"/>
              </a:solidFill>
              <a:latin typeface="Montserrat"/>
              <a:ea typeface="Montserrat"/>
              <a:cs typeface="Montserrat"/>
              <a:sym typeface="Montserrat"/>
            </a:endParaRPr>
          </a:p>
        </p:txBody>
      </p:sp>
      <p:sp>
        <p:nvSpPr>
          <p:cNvPr id="614" name="Google Shape;614;p100"/>
          <p:cNvSpPr/>
          <p:nvPr/>
        </p:nvSpPr>
        <p:spPr>
          <a:xfrm>
            <a:off x="-21250" y="4675900"/>
            <a:ext cx="9165300" cy="467700"/>
          </a:xfrm>
          <a:prstGeom prst="rect">
            <a:avLst/>
          </a:prstGeom>
          <a:solidFill>
            <a:srgbClr val="17274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5" name="Google Shape;615;p100"/>
          <p:cNvSpPr txBox="1"/>
          <p:nvPr/>
        </p:nvSpPr>
        <p:spPr>
          <a:xfrm>
            <a:off x="593150" y="902225"/>
            <a:ext cx="7922100" cy="34299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lang="en">
                <a:solidFill>
                  <a:srgbClr val="172746"/>
                </a:solidFill>
                <a:latin typeface="Montserrat"/>
                <a:ea typeface="Montserrat"/>
                <a:cs typeface="Montserrat"/>
                <a:sym typeface="Montserrat"/>
              </a:rPr>
              <a:t>Syntax:</a:t>
            </a:r>
            <a:endParaRPr>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None/>
            </a:pPr>
            <a:r>
              <a:t/>
            </a:r>
            <a:endParaRPr>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None/>
            </a:pPr>
            <a:r>
              <a:rPr lang="en">
                <a:solidFill>
                  <a:srgbClr val="172746"/>
                </a:solidFill>
                <a:latin typeface="Montserrat"/>
                <a:ea typeface="Montserrat"/>
                <a:cs typeface="Montserrat"/>
                <a:sym typeface="Montserrat"/>
              </a:rPr>
              <a:t>SELECT </a:t>
            </a:r>
            <a:r>
              <a:rPr i="1" lang="en">
                <a:solidFill>
                  <a:srgbClr val="172746"/>
                </a:solidFill>
                <a:latin typeface="Montserrat"/>
                <a:ea typeface="Montserrat"/>
                <a:cs typeface="Montserrat"/>
                <a:sym typeface="Montserrat"/>
              </a:rPr>
              <a:t>{ColumnOne}</a:t>
            </a:r>
            <a:r>
              <a:rPr lang="en">
                <a:solidFill>
                  <a:srgbClr val="172746"/>
                </a:solidFill>
                <a:latin typeface="Montserrat"/>
                <a:ea typeface="Montserrat"/>
                <a:cs typeface="Montserrat"/>
                <a:sym typeface="Montserrat"/>
              </a:rPr>
              <a:t>, </a:t>
            </a:r>
            <a:r>
              <a:rPr i="1" lang="en">
                <a:solidFill>
                  <a:srgbClr val="172746"/>
                </a:solidFill>
                <a:latin typeface="Montserrat"/>
                <a:ea typeface="Montserrat"/>
                <a:cs typeface="Montserrat"/>
                <a:sym typeface="Montserrat"/>
              </a:rPr>
              <a:t>{ColumnTwo}</a:t>
            </a:r>
            <a:r>
              <a:rPr lang="en">
                <a:solidFill>
                  <a:srgbClr val="172746"/>
                </a:solidFill>
                <a:latin typeface="Montserrat"/>
                <a:ea typeface="Montserrat"/>
                <a:cs typeface="Montserrat"/>
                <a:sym typeface="Montserrat"/>
              </a:rPr>
              <a:t>, ...</a:t>
            </a:r>
            <a:endParaRPr>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None/>
            </a:pPr>
            <a:r>
              <a:rPr lang="en">
                <a:solidFill>
                  <a:srgbClr val="172746"/>
                </a:solidFill>
                <a:latin typeface="Montserrat"/>
                <a:ea typeface="Montserrat"/>
                <a:cs typeface="Montserrat"/>
                <a:sym typeface="Montserrat"/>
              </a:rPr>
              <a:t>FROM </a:t>
            </a:r>
            <a:r>
              <a:rPr i="1" lang="en">
                <a:solidFill>
                  <a:srgbClr val="172746"/>
                </a:solidFill>
                <a:latin typeface="Montserrat"/>
                <a:ea typeface="Montserrat"/>
                <a:cs typeface="Montserrat"/>
                <a:sym typeface="Montserrat"/>
              </a:rPr>
              <a:t>{TableName}</a:t>
            </a:r>
            <a:endParaRPr i="1">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None/>
            </a:pPr>
            <a:r>
              <a:rPr b="1" lang="en">
                <a:solidFill>
                  <a:srgbClr val="172746"/>
                </a:solidFill>
                <a:latin typeface="Montserrat"/>
                <a:ea typeface="Montserrat"/>
                <a:cs typeface="Montserrat"/>
                <a:sym typeface="Montserrat"/>
              </a:rPr>
              <a:t>ORDER BY</a:t>
            </a:r>
            <a:r>
              <a:rPr lang="en">
                <a:solidFill>
                  <a:srgbClr val="172746"/>
                </a:solidFill>
                <a:latin typeface="Montserrat"/>
                <a:ea typeface="Montserrat"/>
                <a:cs typeface="Montserrat"/>
                <a:sym typeface="Montserrat"/>
              </a:rPr>
              <a:t> </a:t>
            </a:r>
            <a:r>
              <a:rPr i="1" lang="en">
                <a:solidFill>
                  <a:srgbClr val="172746"/>
                </a:solidFill>
                <a:latin typeface="Montserrat"/>
                <a:ea typeface="Montserrat"/>
                <a:cs typeface="Montserrat"/>
                <a:sym typeface="Montserrat"/>
              </a:rPr>
              <a:t>{ColumnOne}</a:t>
            </a:r>
            <a:r>
              <a:rPr lang="en">
                <a:solidFill>
                  <a:srgbClr val="172746"/>
                </a:solidFill>
                <a:latin typeface="Montserrat"/>
                <a:ea typeface="Montserrat"/>
                <a:cs typeface="Montserrat"/>
                <a:sym typeface="Montserrat"/>
              </a:rPr>
              <a:t>, </a:t>
            </a:r>
            <a:r>
              <a:rPr i="1" lang="en">
                <a:solidFill>
                  <a:srgbClr val="172746"/>
                </a:solidFill>
                <a:latin typeface="Montserrat"/>
                <a:ea typeface="Montserrat"/>
                <a:cs typeface="Montserrat"/>
                <a:sym typeface="Montserrat"/>
              </a:rPr>
              <a:t>{ColumnTwo}</a:t>
            </a:r>
            <a:r>
              <a:rPr lang="en">
                <a:solidFill>
                  <a:srgbClr val="172746"/>
                </a:solidFill>
                <a:latin typeface="Montserrat"/>
                <a:ea typeface="Montserrat"/>
                <a:cs typeface="Montserrat"/>
                <a:sym typeface="Montserrat"/>
              </a:rPr>
              <a:t>,... </a:t>
            </a:r>
            <a:r>
              <a:rPr b="1" lang="en">
                <a:solidFill>
                  <a:srgbClr val="172746"/>
                </a:solidFill>
                <a:latin typeface="Montserrat"/>
                <a:ea typeface="Montserrat"/>
                <a:cs typeface="Montserrat"/>
                <a:sym typeface="Montserrat"/>
              </a:rPr>
              <a:t>ASC|DESC</a:t>
            </a:r>
            <a:r>
              <a:rPr lang="en">
                <a:solidFill>
                  <a:srgbClr val="172746"/>
                </a:solidFill>
                <a:latin typeface="Montserrat"/>
                <a:ea typeface="Montserrat"/>
                <a:cs typeface="Montserrat"/>
                <a:sym typeface="Montserrat"/>
              </a:rPr>
              <a:t>;</a:t>
            </a:r>
            <a:endParaRPr>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None/>
            </a:pPr>
            <a:r>
              <a:t/>
            </a:r>
            <a:endParaRPr>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None/>
            </a:pPr>
            <a:r>
              <a:rPr lang="en">
                <a:solidFill>
                  <a:srgbClr val="172746"/>
                </a:solidFill>
                <a:latin typeface="Montserrat"/>
                <a:ea typeface="Montserrat"/>
                <a:cs typeface="Montserrat"/>
                <a:sym typeface="Montserrat"/>
              </a:rPr>
              <a:t>For example,</a:t>
            </a:r>
            <a:endParaRPr>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None/>
            </a:pPr>
            <a:r>
              <a:rPr lang="en">
                <a:solidFill>
                  <a:srgbClr val="172746"/>
                </a:solidFill>
                <a:latin typeface="Montserrat"/>
                <a:ea typeface="Montserrat"/>
                <a:cs typeface="Montserrat"/>
                <a:sym typeface="Montserrat"/>
              </a:rPr>
              <a:t>Find all the students older than 45 and sort them by age in ascending order.</a:t>
            </a:r>
            <a:endParaRPr>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None/>
            </a:pPr>
            <a:r>
              <a:rPr lang="en">
                <a:solidFill>
                  <a:srgbClr val="172746"/>
                </a:solidFill>
                <a:latin typeface="Montserrat"/>
                <a:ea typeface="Montserrat"/>
                <a:cs typeface="Montserrat"/>
                <a:sym typeface="Montserrat"/>
              </a:rPr>
              <a:t>SELECT * FROM user where age &gt; 45 </a:t>
            </a:r>
            <a:endParaRPr>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None/>
            </a:pPr>
            <a:r>
              <a:rPr lang="en">
                <a:solidFill>
                  <a:srgbClr val="172746"/>
                </a:solidFill>
                <a:latin typeface="Montserrat"/>
                <a:ea typeface="Montserrat"/>
                <a:cs typeface="Montserrat"/>
                <a:sym typeface="Montserrat"/>
              </a:rPr>
              <a:t>ORDER BY AGE ASC</a:t>
            </a:r>
            <a:endParaRPr>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None/>
            </a:pPr>
            <a:r>
              <a:t/>
            </a:r>
            <a:endParaRPr b="1">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None/>
            </a:pPr>
            <a:r>
              <a:rPr b="1" lang="en">
                <a:solidFill>
                  <a:srgbClr val="172746"/>
                </a:solidFill>
                <a:latin typeface="Montserrat"/>
                <a:ea typeface="Montserrat"/>
                <a:cs typeface="Montserrat"/>
                <a:sym typeface="Montserrat"/>
              </a:rPr>
              <a:t>Note:</a:t>
            </a:r>
            <a:endParaRPr b="1">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None/>
            </a:pPr>
            <a:r>
              <a:rPr lang="en">
                <a:solidFill>
                  <a:srgbClr val="172746"/>
                </a:solidFill>
                <a:latin typeface="Montserrat"/>
                <a:ea typeface="Montserrat"/>
                <a:cs typeface="Montserrat"/>
                <a:sym typeface="Montserrat"/>
              </a:rPr>
              <a:t>When you give more columns in Order By, if two  rows have same FirstColumn then it considers the ColumnTwo to decide the sequence.</a:t>
            </a:r>
            <a:endParaRPr>
              <a:solidFill>
                <a:srgbClr val="172746"/>
              </a:solidFill>
              <a:latin typeface="Montserrat"/>
              <a:ea typeface="Montserrat"/>
              <a:cs typeface="Montserrat"/>
              <a:sym typeface="Montserrat"/>
            </a:endParaRPr>
          </a:p>
        </p:txBody>
      </p:sp>
      <p:grpSp>
        <p:nvGrpSpPr>
          <p:cNvPr id="616" name="Google Shape;616;p100"/>
          <p:cNvGrpSpPr/>
          <p:nvPr/>
        </p:nvGrpSpPr>
        <p:grpSpPr>
          <a:xfrm>
            <a:off x="652150" y="4737850"/>
            <a:ext cx="7863100" cy="343800"/>
            <a:chOff x="652150" y="4737850"/>
            <a:chExt cx="7863100" cy="343800"/>
          </a:xfrm>
        </p:grpSpPr>
        <p:sp>
          <p:nvSpPr>
            <p:cNvPr id="617" name="Google Shape;617;p100"/>
            <p:cNvSpPr txBox="1"/>
            <p:nvPr/>
          </p:nvSpPr>
          <p:spPr>
            <a:xfrm>
              <a:off x="652150" y="4737850"/>
              <a:ext cx="2911500" cy="34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FFFFFF"/>
                  </a:solidFill>
                  <a:latin typeface="Verdana"/>
                  <a:ea typeface="Verdana"/>
                  <a:cs typeface="Verdana"/>
                  <a:sym typeface="Verdana"/>
                </a:rPr>
                <a:t>EdYoda - Developer Programs</a:t>
              </a:r>
              <a:endParaRPr b="0" i="0" sz="1100" u="none" cap="none" strike="noStrike">
                <a:solidFill>
                  <a:srgbClr val="FFFFFF"/>
                </a:solidFill>
                <a:latin typeface="Verdana"/>
                <a:ea typeface="Verdana"/>
                <a:cs typeface="Verdana"/>
                <a:sym typeface="Verdana"/>
              </a:endParaRPr>
            </a:p>
          </p:txBody>
        </p:sp>
        <p:sp>
          <p:nvSpPr>
            <p:cNvPr id="618" name="Google Shape;618;p100"/>
            <p:cNvSpPr txBox="1"/>
            <p:nvPr/>
          </p:nvSpPr>
          <p:spPr>
            <a:xfrm>
              <a:off x="5603750" y="4737850"/>
              <a:ext cx="2911500" cy="3438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100"/>
                <a:buFont typeface="Arial"/>
                <a:buNone/>
              </a:pPr>
              <a:r>
                <a:rPr b="0" i="0" lang="en" sz="1100" u="none" cap="none" strike="noStrike">
                  <a:solidFill>
                    <a:srgbClr val="FFFFFF"/>
                  </a:solidFill>
                  <a:latin typeface="Verdana"/>
                  <a:ea typeface="Verdana"/>
                  <a:cs typeface="Verdana"/>
                  <a:sym typeface="Verdana"/>
                </a:rPr>
                <a:t>https://www.edyoda.com</a:t>
              </a:r>
              <a:endParaRPr b="0" i="0" sz="1100" u="none" cap="none" strike="noStrike">
                <a:solidFill>
                  <a:srgbClr val="FFFFFF"/>
                </a:solidFill>
                <a:latin typeface="Verdana"/>
                <a:ea typeface="Verdana"/>
                <a:cs typeface="Verdana"/>
                <a:sym typeface="Verdana"/>
              </a:endParaRPr>
            </a:p>
          </p:txBody>
        </p:sp>
      </p:gr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6FF"/>
        </a:solidFill>
      </p:bgPr>
    </p:bg>
    <p:spTree>
      <p:nvGrpSpPr>
        <p:cNvPr id="622" name="Shape 622"/>
        <p:cNvGrpSpPr/>
        <p:nvPr/>
      </p:nvGrpSpPr>
      <p:grpSpPr>
        <a:xfrm>
          <a:off x="0" y="0"/>
          <a:ext cx="0" cy="0"/>
          <a:chOff x="0" y="0"/>
          <a:chExt cx="0" cy="0"/>
        </a:xfrm>
      </p:grpSpPr>
      <p:sp>
        <p:nvSpPr>
          <p:cNvPr id="623" name="Google Shape;623;p101"/>
          <p:cNvSpPr txBox="1"/>
          <p:nvPr>
            <p:ph type="title"/>
          </p:nvPr>
        </p:nvSpPr>
        <p:spPr>
          <a:xfrm>
            <a:off x="182550" y="216425"/>
            <a:ext cx="8730000" cy="685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3200"/>
              <a:buFont typeface="Arial"/>
              <a:buNone/>
            </a:pPr>
            <a:r>
              <a:rPr b="1" lang="en" sz="2500">
                <a:solidFill>
                  <a:srgbClr val="073763"/>
                </a:solidFill>
                <a:latin typeface="Montserrat"/>
                <a:ea typeface="Montserrat"/>
                <a:cs typeface="Montserrat"/>
                <a:sym typeface="Montserrat"/>
              </a:rPr>
              <a:t>LIKE Operator</a:t>
            </a:r>
            <a:endParaRPr b="1" sz="2500">
              <a:solidFill>
                <a:srgbClr val="073763"/>
              </a:solidFill>
              <a:latin typeface="Montserrat"/>
              <a:ea typeface="Montserrat"/>
              <a:cs typeface="Montserrat"/>
              <a:sym typeface="Montserrat"/>
            </a:endParaRPr>
          </a:p>
        </p:txBody>
      </p:sp>
      <p:sp>
        <p:nvSpPr>
          <p:cNvPr id="624" name="Google Shape;624;p101"/>
          <p:cNvSpPr/>
          <p:nvPr/>
        </p:nvSpPr>
        <p:spPr>
          <a:xfrm>
            <a:off x="-21250" y="4675900"/>
            <a:ext cx="9165300" cy="467700"/>
          </a:xfrm>
          <a:prstGeom prst="rect">
            <a:avLst/>
          </a:prstGeom>
          <a:solidFill>
            <a:srgbClr val="17274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5" name="Google Shape;625;p101"/>
          <p:cNvSpPr txBox="1"/>
          <p:nvPr/>
        </p:nvSpPr>
        <p:spPr>
          <a:xfrm>
            <a:off x="593150" y="902225"/>
            <a:ext cx="7922100" cy="34299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lang="en">
                <a:solidFill>
                  <a:srgbClr val="172746"/>
                </a:solidFill>
                <a:latin typeface="Montserrat"/>
                <a:ea typeface="Montserrat"/>
                <a:cs typeface="Montserrat"/>
                <a:sym typeface="Montserrat"/>
              </a:rPr>
              <a:t>Like operator can be used to search for patterns. It supports two wildcards - </a:t>
            </a:r>
            <a:endParaRPr>
              <a:solidFill>
                <a:srgbClr val="172746"/>
              </a:solidFill>
              <a:latin typeface="Montserrat"/>
              <a:ea typeface="Montserrat"/>
              <a:cs typeface="Montserrat"/>
              <a:sym typeface="Montserrat"/>
            </a:endParaRPr>
          </a:p>
          <a:p>
            <a:pPr indent="-317500" lvl="0" marL="457200" marR="0" rtl="0" algn="l">
              <a:lnSpc>
                <a:spcPct val="115000"/>
              </a:lnSpc>
              <a:spcBef>
                <a:spcPts val="0"/>
              </a:spcBef>
              <a:spcAft>
                <a:spcPts val="0"/>
              </a:spcAft>
              <a:buClr>
                <a:srgbClr val="172746"/>
              </a:buClr>
              <a:buSzPts val="1400"/>
              <a:buFont typeface="Montserrat"/>
              <a:buChar char="●"/>
            </a:pPr>
            <a:r>
              <a:rPr lang="en">
                <a:solidFill>
                  <a:srgbClr val="172746"/>
                </a:solidFill>
                <a:latin typeface="Montserrat"/>
                <a:ea typeface="Montserrat"/>
                <a:cs typeface="Montserrat"/>
                <a:sym typeface="Montserrat"/>
              </a:rPr>
              <a:t>% - It represents zero, one or more characters. </a:t>
            </a:r>
            <a:endParaRPr>
              <a:solidFill>
                <a:srgbClr val="172746"/>
              </a:solidFill>
              <a:latin typeface="Montserrat"/>
              <a:ea typeface="Montserrat"/>
              <a:cs typeface="Montserrat"/>
              <a:sym typeface="Montserrat"/>
            </a:endParaRPr>
          </a:p>
          <a:p>
            <a:pPr indent="-317500" lvl="0" marL="457200" marR="0" rtl="0" algn="l">
              <a:lnSpc>
                <a:spcPct val="115000"/>
              </a:lnSpc>
              <a:spcBef>
                <a:spcPts val="0"/>
              </a:spcBef>
              <a:spcAft>
                <a:spcPts val="0"/>
              </a:spcAft>
              <a:buClr>
                <a:srgbClr val="172746"/>
              </a:buClr>
              <a:buSzPts val="1400"/>
              <a:buFont typeface="Montserrat"/>
              <a:buChar char="●"/>
            </a:pPr>
            <a:r>
              <a:rPr lang="en">
                <a:solidFill>
                  <a:srgbClr val="172746"/>
                </a:solidFill>
                <a:latin typeface="Montserrat"/>
                <a:ea typeface="Montserrat"/>
                <a:cs typeface="Montserrat"/>
                <a:sym typeface="Montserrat"/>
              </a:rPr>
              <a:t>_ - It represents a single character.</a:t>
            </a:r>
            <a:endParaRPr>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None/>
            </a:pPr>
            <a:r>
              <a:t/>
            </a:r>
            <a:endParaRPr>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None/>
            </a:pPr>
            <a:r>
              <a:rPr lang="en">
                <a:solidFill>
                  <a:srgbClr val="172746"/>
                </a:solidFill>
                <a:latin typeface="Montserrat"/>
                <a:ea typeface="Montserrat"/>
                <a:cs typeface="Montserrat"/>
                <a:sym typeface="Montserrat"/>
              </a:rPr>
              <a:t>Syntax:</a:t>
            </a:r>
            <a:br>
              <a:rPr lang="en">
                <a:solidFill>
                  <a:srgbClr val="172746"/>
                </a:solidFill>
                <a:latin typeface="Montserrat"/>
                <a:ea typeface="Montserrat"/>
                <a:cs typeface="Montserrat"/>
                <a:sym typeface="Montserrat"/>
              </a:rPr>
            </a:br>
            <a:r>
              <a:rPr lang="en">
                <a:solidFill>
                  <a:srgbClr val="172746"/>
                </a:solidFill>
                <a:latin typeface="Montserrat"/>
                <a:ea typeface="Montserrat"/>
                <a:cs typeface="Montserrat"/>
                <a:sym typeface="Montserrat"/>
              </a:rPr>
              <a:t>SELECT </a:t>
            </a:r>
            <a:r>
              <a:rPr i="1" lang="en">
                <a:solidFill>
                  <a:srgbClr val="172746"/>
                </a:solidFill>
                <a:latin typeface="Montserrat"/>
                <a:ea typeface="Montserrat"/>
                <a:cs typeface="Montserrat"/>
                <a:sym typeface="Montserrat"/>
              </a:rPr>
              <a:t>{ColumnOne}</a:t>
            </a:r>
            <a:r>
              <a:rPr lang="en">
                <a:solidFill>
                  <a:srgbClr val="172746"/>
                </a:solidFill>
                <a:latin typeface="Montserrat"/>
                <a:ea typeface="Montserrat"/>
                <a:cs typeface="Montserrat"/>
                <a:sym typeface="Montserrat"/>
              </a:rPr>
              <a:t>, </a:t>
            </a:r>
            <a:r>
              <a:rPr i="1" lang="en">
                <a:solidFill>
                  <a:srgbClr val="172746"/>
                </a:solidFill>
                <a:latin typeface="Montserrat"/>
                <a:ea typeface="Montserrat"/>
                <a:cs typeface="Montserrat"/>
                <a:sym typeface="Montserrat"/>
              </a:rPr>
              <a:t>{ColumnTwo}</a:t>
            </a:r>
            <a:r>
              <a:rPr lang="en">
                <a:solidFill>
                  <a:srgbClr val="172746"/>
                </a:solidFill>
                <a:latin typeface="Montserrat"/>
                <a:ea typeface="Montserrat"/>
                <a:cs typeface="Montserrat"/>
                <a:sym typeface="Montserrat"/>
              </a:rPr>
              <a:t>, … FROM </a:t>
            </a:r>
            <a:r>
              <a:rPr i="1" lang="en">
                <a:solidFill>
                  <a:srgbClr val="172746"/>
                </a:solidFill>
                <a:latin typeface="Montserrat"/>
                <a:ea typeface="Montserrat"/>
                <a:cs typeface="Montserrat"/>
                <a:sym typeface="Montserrat"/>
              </a:rPr>
              <a:t>{TableName}</a:t>
            </a:r>
            <a:endParaRPr i="1">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None/>
            </a:pPr>
            <a:r>
              <a:rPr lang="en">
                <a:solidFill>
                  <a:srgbClr val="172746"/>
                </a:solidFill>
                <a:latin typeface="Montserrat"/>
                <a:ea typeface="Montserrat"/>
                <a:cs typeface="Montserrat"/>
                <a:sym typeface="Montserrat"/>
              </a:rPr>
              <a:t>Where </a:t>
            </a:r>
            <a:r>
              <a:rPr i="1" lang="en">
                <a:solidFill>
                  <a:srgbClr val="172746"/>
                </a:solidFill>
                <a:latin typeface="Montserrat"/>
                <a:ea typeface="Montserrat"/>
                <a:cs typeface="Montserrat"/>
                <a:sym typeface="Montserrat"/>
              </a:rPr>
              <a:t>{Column}</a:t>
            </a:r>
            <a:r>
              <a:rPr lang="en">
                <a:solidFill>
                  <a:srgbClr val="172746"/>
                </a:solidFill>
                <a:latin typeface="Montserrat"/>
                <a:ea typeface="Montserrat"/>
                <a:cs typeface="Montserrat"/>
                <a:sym typeface="Montserrat"/>
              </a:rPr>
              <a:t> </a:t>
            </a:r>
            <a:r>
              <a:rPr b="1" lang="en">
                <a:solidFill>
                  <a:srgbClr val="172746"/>
                </a:solidFill>
                <a:latin typeface="Montserrat"/>
                <a:ea typeface="Montserrat"/>
                <a:cs typeface="Montserrat"/>
                <a:sym typeface="Montserrat"/>
              </a:rPr>
              <a:t>LIKE </a:t>
            </a:r>
            <a:r>
              <a:rPr b="1" i="1" lang="en">
                <a:solidFill>
                  <a:srgbClr val="172746"/>
                </a:solidFill>
                <a:latin typeface="Montserrat"/>
                <a:ea typeface="Montserrat"/>
                <a:cs typeface="Montserrat"/>
                <a:sym typeface="Montserrat"/>
              </a:rPr>
              <a:t>‘combination of wildcards and char’</a:t>
            </a:r>
            <a:endParaRPr i="1">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Clr>
                <a:schemeClr val="dk1"/>
              </a:buClr>
              <a:buSzPts val="1100"/>
              <a:buFont typeface="Arial"/>
              <a:buNone/>
            </a:pPr>
            <a:r>
              <a:t/>
            </a:r>
            <a:endParaRPr>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None/>
            </a:pPr>
            <a:r>
              <a:rPr lang="en">
                <a:solidFill>
                  <a:srgbClr val="172746"/>
                </a:solidFill>
                <a:latin typeface="Montserrat"/>
                <a:ea typeface="Montserrat"/>
                <a:cs typeface="Montserrat"/>
                <a:sym typeface="Montserrat"/>
              </a:rPr>
              <a:t>For example,</a:t>
            </a:r>
            <a:endParaRPr>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None/>
            </a:pPr>
            <a:r>
              <a:rPr lang="en">
                <a:solidFill>
                  <a:srgbClr val="172746"/>
                </a:solidFill>
                <a:latin typeface="Montserrat"/>
                <a:ea typeface="Montserrat"/>
                <a:cs typeface="Montserrat"/>
                <a:sym typeface="Montserrat"/>
              </a:rPr>
              <a:t>first_name LIKE 'To%'; //Selects all the first_name starting with ‘To’.</a:t>
            </a:r>
            <a:endParaRPr>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None/>
            </a:pPr>
            <a:r>
              <a:rPr lang="en">
                <a:solidFill>
                  <a:srgbClr val="172746"/>
                </a:solidFill>
                <a:latin typeface="Montserrat"/>
                <a:ea typeface="Montserrat"/>
                <a:cs typeface="Montserrat"/>
                <a:sym typeface="Montserrat"/>
              </a:rPr>
              <a:t>first_name LIKE ‘%an’; //Selects all the first_name ending with ‘an’.</a:t>
            </a:r>
            <a:endParaRPr>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None/>
            </a:pPr>
            <a:r>
              <a:rPr lang="en">
                <a:solidFill>
                  <a:srgbClr val="172746"/>
                </a:solidFill>
                <a:latin typeface="Montserrat"/>
                <a:ea typeface="Montserrat"/>
                <a:cs typeface="Montserrat"/>
                <a:sym typeface="Montserrat"/>
              </a:rPr>
              <a:t>first_name LIKE ‘%ick%’ //Selects all the first_name containing ‘ick’;</a:t>
            </a:r>
            <a:endParaRPr>
              <a:solidFill>
                <a:srgbClr val="172746"/>
              </a:solidFill>
              <a:latin typeface="Montserrat"/>
              <a:ea typeface="Montserrat"/>
              <a:cs typeface="Montserrat"/>
              <a:sym typeface="Montserrat"/>
            </a:endParaRPr>
          </a:p>
          <a:p>
            <a:pPr indent="0" lvl="0" marL="0" marR="0" rtl="0" algn="l">
              <a:lnSpc>
                <a:spcPct val="115000"/>
              </a:lnSpc>
              <a:spcBef>
                <a:spcPts val="0"/>
              </a:spcBef>
              <a:spcAft>
                <a:spcPts val="0"/>
              </a:spcAft>
              <a:buNone/>
            </a:pPr>
            <a:r>
              <a:rPr lang="en">
                <a:solidFill>
                  <a:srgbClr val="172746"/>
                </a:solidFill>
                <a:latin typeface="Montserrat"/>
                <a:ea typeface="Montserrat"/>
                <a:cs typeface="Montserrat"/>
                <a:sym typeface="Montserrat"/>
              </a:rPr>
              <a:t>first_name LIKE ‘_a%’ //Selects all the first_name with second char as ‘a’.</a:t>
            </a:r>
            <a:endParaRPr>
              <a:solidFill>
                <a:srgbClr val="172746"/>
              </a:solidFill>
              <a:latin typeface="Montserrat"/>
              <a:ea typeface="Montserrat"/>
              <a:cs typeface="Montserrat"/>
              <a:sym typeface="Montserrat"/>
            </a:endParaRPr>
          </a:p>
        </p:txBody>
      </p:sp>
      <p:grpSp>
        <p:nvGrpSpPr>
          <p:cNvPr id="626" name="Google Shape;626;p101"/>
          <p:cNvGrpSpPr/>
          <p:nvPr/>
        </p:nvGrpSpPr>
        <p:grpSpPr>
          <a:xfrm>
            <a:off x="652150" y="4737850"/>
            <a:ext cx="7863100" cy="343800"/>
            <a:chOff x="652150" y="4737850"/>
            <a:chExt cx="7863100" cy="343800"/>
          </a:xfrm>
        </p:grpSpPr>
        <p:sp>
          <p:nvSpPr>
            <p:cNvPr id="627" name="Google Shape;627;p101"/>
            <p:cNvSpPr txBox="1"/>
            <p:nvPr/>
          </p:nvSpPr>
          <p:spPr>
            <a:xfrm>
              <a:off x="652150" y="4737850"/>
              <a:ext cx="2911500" cy="34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FFFFFF"/>
                  </a:solidFill>
                  <a:latin typeface="Verdana"/>
                  <a:ea typeface="Verdana"/>
                  <a:cs typeface="Verdana"/>
                  <a:sym typeface="Verdana"/>
                </a:rPr>
                <a:t>EdYoda - Developer Programs</a:t>
              </a:r>
              <a:endParaRPr b="0" i="0" sz="1100" u="none" cap="none" strike="noStrike">
                <a:solidFill>
                  <a:srgbClr val="FFFFFF"/>
                </a:solidFill>
                <a:latin typeface="Verdana"/>
                <a:ea typeface="Verdana"/>
                <a:cs typeface="Verdana"/>
                <a:sym typeface="Verdana"/>
              </a:endParaRPr>
            </a:p>
          </p:txBody>
        </p:sp>
        <p:sp>
          <p:nvSpPr>
            <p:cNvPr id="628" name="Google Shape;628;p101"/>
            <p:cNvSpPr txBox="1"/>
            <p:nvPr/>
          </p:nvSpPr>
          <p:spPr>
            <a:xfrm>
              <a:off x="5603750" y="4737850"/>
              <a:ext cx="2911500" cy="3438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100"/>
                <a:buFont typeface="Arial"/>
                <a:buNone/>
              </a:pPr>
              <a:r>
                <a:rPr b="0" i="0" lang="en" sz="1100" u="none" cap="none" strike="noStrike">
                  <a:solidFill>
                    <a:srgbClr val="FFFFFF"/>
                  </a:solidFill>
                  <a:latin typeface="Verdana"/>
                  <a:ea typeface="Verdana"/>
                  <a:cs typeface="Verdana"/>
                  <a:sym typeface="Verdana"/>
                </a:rPr>
                <a:t>https://www.edyoda.com</a:t>
              </a:r>
              <a:endParaRPr b="0" i="0" sz="1100" u="none" cap="none" strike="noStrike">
                <a:solidFill>
                  <a:srgbClr val="FFFFFF"/>
                </a:solidFill>
                <a:latin typeface="Verdana"/>
                <a:ea typeface="Verdana"/>
                <a:cs typeface="Verdana"/>
                <a:sym typeface="Verdana"/>
              </a:endParaRPr>
            </a:p>
          </p:txBody>
        </p:sp>
      </p:gr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6FF"/>
        </a:solidFill>
      </p:bgPr>
    </p:bg>
    <p:spTree>
      <p:nvGrpSpPr>
        <p:cNvPr id="632" name="Shape 632"/>
        <p:cNvGrpSpPr/>
        <p:nvPr/>
      </p:nvGrpSpPr>
      <p:grpSpPr>
        <a:xfrm>
          <a:off x="0" y="0"/>
          <a:ext cx="0" cy="0"/>
          <a:chOff x="0" y="0"/>
          <a:chExt cx="0" cy="0"/>
        </a:xfrm>
      </p:grpSpPr>
      <p:sp>
        <p:nvSpPr>
          <p:cNvPr id="633" name="Google Shape;633;p102"/>
          <p:cNvSpPr txBox="1"/>
          <p:nvPr>
            <p:ph type="title"/>
          </p:nvPr>
        </p:nvSpPr>
        <p:spPr>
          <a:xfrm>
            <a:off x="182550" y="216425"/>
            <a:ext cx="8730000" cy="685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3200"/>
              <a:buFont typeface="Arial"/>
              <a:buNone/>
            </a:pPr>
            <a:r>
              <a:rPr b="1" lang="en" sz="2500">
                <a:solidFill>
                  <a:srgbClr val="073763"/>
                </a:solidFill>
                <a:latin typeface="Montserrat"/>
                <a:ea typeface="Montserrat"/>
                <a:cs typeface="Montserrat"/>
                <a:sym typeface="Montserrat"/>
              </a:rPr>
              <a:t>Finding Max and Min in a column</a:t>
            </a:r>
            <a:endParaRPr b="1" sz="2500">
              <a:solidFill>
                <a:srgbClr val="073763"/>
              </a:solidFill>
              <a:latin typeface="Montserrat"/>
              <a:ea typeface="Montserrat"/>
              <a:cs typeface="Montserrat"/>
              <a:sym typeface="Montserrat"/>
            </a:endParaRPr>
          </a:p>
        </p:txBody>
      </p:sp>
      <p:sp>
        <p:nvSpPr>
          <p:cNvPr id="634" name="Google Shape;634;p102"/>
          <p:cNvSpPr/>
          <p:nvPr/>
        </p:nvSpPr>
        <p:spPr>
          <a:xfrm>
            <a:off x="-21250" y="4675900"/>
            <a:ext cx="9165300" cy="467700"/>
          </a:xfrm>
          <a:prstGeom prst="rect">
            <a:avLst/>
          </a:prstGeom>
          <a:solidFill>
            <a:srgbClr val="17274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5" name="Google Shape;635;p102"/>
          <p:cNvSpPr txBox="1"/>
          <p:nvPr/>
        </p:nvSpPr>
        <p:spPr>
          <a:xfrm>
            <a:off x="593150" y="902225"/>
            <a:ext cx="7922100" cy="34299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lang="en">
                <a:solidFill>
                  <a:srgbClr val="172746"/>
                </a:solidFill>
                <a:latin typeface="Montserrat"/>
                <a:ea typeface="Montserrat"/>
                <a:cs typeface="Montserrat"/>
                <a:sym typeface="Montserrat"/>
              </a:rPr>
              <a:t>Syntax:</a:t>
            </a:r>
            <a:endParaRPr>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Clr>
                <a:schemeClr val="dk1"/>
              </a:buClr>
              <a:buSzPts val="1100"/>
              <a:buFont typeface="Arial"/>
              <a:buNone/>
            </a:pPr>
            <a:r>
              <a:rPr lang="en">
                <a:solidFill>
                  <a:srgbClr val="172746"/>
                </a:solidFill>
                <a:latin typeface="Montserrat"/>
                <a:ea typeface="Montserrat"/>
                <a:cs typeface="Montserrat"/>
                <a:sym typeface="Montserrat"/>
              </a:rPr>
              <a:t>SELECT </a:t>
            </a:r>
            <a:r>
              <a:rPr b="1" lang="en">
                <a:solidFill>
                  <a:srgbClr val="172746"/>
                </a:solidFill>
                <a:latin typeface="Montserrat"/>
                <a:ea typeface="Montserrat"/>
                <a:cs typeface="Montserrat"/>
                <a:sym typeface="Montserrat"/>
              </a:rPr>
              <a:t>Max</a:t>
            </a:r>
            <a:r>
              <a:rPr lang="en">
                <a:solidFill>
                  <a:srgbClr val="172746"/>
                </a:solidFill>
                <a:latin typeface="Montserrat"/>
                <a:ea typeface="Montserrat"/>
                <a:cs typeface="Montserrat"/>
                <a:sym typeface="Montserrat"/>
              </a:rPr>
              <a:t>(</a:t>
            </a:r>
            <a:r>
              <a:rPr i="1" lang="en">
                <a:solidFill>
                  <a:srgbClr val="172746"/>
                </a:solidFill>
                <a:latin typeface="Montserrat"/>
                <a:ea typeface="Montserrat"/>
                <a:cs typeface="Montserrat"/>
                <a:sym typeface="Montserrat"/>
              </a:rPr>
              <a:t>{ColumnOne})</a:t>
            </a:r>
            <a:endParaRPr>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Clr>
                <a:schemeClr val="dk1"/>
              </a:buClr>
              <a:buSzPts val="1100"/>
              <a:buFont typeface="Arial"/>
              <a:buNone/>
            </a:pPr>
            <a:r>
              <a:rPr lang="en">
                <a:solidFill>
                  <a:srgbClr val="172746"/>
                </a:solidFill>
                <a:latin typeface="Montserrat"/>
                <a:ea typeface="Montserrat"/>
                <a:cs typeface="Montserrat"/>
                <a:sym typeface="Montserrat"/>
              </a:rPr>
              <a:t>FROM </a:t>
            </a:r>
            <a:r>
              <a:rPr i="1" lang="en">
                <a:solidFill>
                  <a:srgbClr val="172746"/>
                </a:solidFill>
                <a:latin typeface="Montserrat"/>
                <a:ea typeface="Montserrat"/>
                <a:cs typeface="Montserrat"/>
                <a:sym typeface="Montserrat"/>
              </a:rPr>
              <a:t>{TableName}</a:t>
            </a:r>
            <a:endParaRPr i="1">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None/>
            </a:pPr>
            <a:r>
              <a:rPr lang="en">
                <a:solidFill>
                  <a:srgbClr val="172746"/>
                </a:solidFill>
                <a:latin typeface="Montserrat"/>
                <a:ea typeface="Montserrat"/>
                <a:cs typeface="Montserrat"/>
                <a:sym typeface="Montserrat"/>
              </a:rPr>
              <a:t>WHERE condition1 AND condition2 AND condition3 ...;</a:t>
            </a:r>
            <a:endParaRPr>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None/>
            </a:pPr>
            <a:r>
              <a:rPr lang="en">
                <a:solidFill>
                  <a:srgbClr val="172746"/>
                </a:solidFill>
                <a:latin typeface="Montserrat"/>
                <a:ea typeface="Montserrat"/>
                <a:cs typeface="Montserrat"/>
                <a:sym typeface="Montserrat"/>
              </a:rPr>
              <a:t>SELECT </a:t>
            </a:r>
            <a:r>
              <a:rPr b="1" lang="en">
                <a:solidFill>
                  <a:srgbClr val="172746"/>
                </a:solidFill>
                <a:latin typeface="Montserrat"/>
                <a:ea typeface="Montserrat"/>
                <a:cs typeface="Montserrat"/>
                <a:sym typeface="Montserrat"/>
              </a:rPr>
              <a:t>Min</a:t>
            </a:r>
            <a:r>
              <a:rPr lang="en">
                <a:solidFill>
                  <a:srgbClr val="172746"/>
                </a:solidFill>
                <a:latin typeface="Montserrat"/>
                <a:ea typeface="Montserrat"/>
                <a:cs typeface="Montserrat"/>
                <a:sym typeface="Montserrat"/>
              </a:rPr>
              <a:t>(</a:t>
            </a:r>
            <a:r>
              <a:rPr i="1" lang="en">
                <a:solidFill>
                  <a:srgbClr val="172746"/>
                </a:solidFill>
                <a:latin typeface="Montserrat"/>
                <a:ea typeface="Montserrat"/>
                <a:cs typeface="Montserrat"/>
                <a:sym typeface="Montserrat"/>
              </a:rPr>
              <a:t>{ColumnOne})</a:t>
            </a:r>
            <a:endParaRPr>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None/>
            </a:pPr>
            <a:r>
              <a:rPr lang="en">
                <a:solidFill>
                  <a:srgbClr val="172746"/>
                </a:solidFill>
                <a:latin typeface="Montserrat"/>
                <a:ea typeface="Montserrat"/>
                <a:cs typeface="Montserrat"/>
                <a:sym typeface="Montserrat"/>
              </a:rPr>
              <a:t>FROM </a:t>
            </a:r>
            <a:r>
              <a:rPr i="1" lang="en">
                <a:solidFill>
                  <a:srgbClr val="172746"/>
                </a:solidFill>
                <a:latin typeface="Montserrat"/>
                <a:ea typeface="Montserrat"/>
                <a:cs typeface="Montserrat"/>
                <a:sym typeface="Montserrat"/>
              </a:rPr>
              <a:t>{TableName}</a:t>
            </a:r>
            <a:endParaRPr i="1">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Clr>
                <a:schemeClr val="dk1"/>
              </a:buClr>
              <a:buSzPts val="1100"/>
              <a:buFont typeface="Arial"/>
              <a:buNone/>
            </a:pPr>
            <a:r>
              <a:rPr lang="en">
                <a:solidFill>
                  <a:srgbClr val="172746"/>
                </a:solidFill>
                <a:latin typeface="Montserrat"/>
                <a:ea typeface="Montserrat"/>
                <a:cs typeface="Montserrat"/>
                <a:sym typeface="Montserrat"/>
              </a:rPr>
              <a:t>WHERE condition1 AND condition2 AND condition3 ...;</a:t>
            </a:r>
            <a:endParaRPr>
              <a:solidFill>
                <a:srgbClr val="172746"/>
              </a:solidFill>
              <a:latin typeface="Montserrat"/>
              <a:ea typeface="Montserrat"/>
              <a:cs typeface="Montserrat"/>
              <a:sym typeface="Montserrat"/>
            </a:endParaRPr>
          </a:p>
        </p:txBody>
      </p:sp>
      <p:grpSp>
        <p:nvGrpSpPr>
          <p:cNvPr id="636" name="Google Shape;636;p102"/>
          <p:cNvGrpSpPr/>
          <p:nvPr/>
        </p:nvGrpSpPr>
        <p:grpSpPr>
          <a:xfrm>
            <a:off x="652150" y="4737850"/>
            <a:ext cx="7863100" cy="343800"/>
            <a:chOff x="652150" y="4737850"/>
            <a:chExt cx="7863100" cy="343800"/>
          </a:xfrm>
        </p:grpSpPr>
        <p:sp>
          <p:nvSpPr>
            <p:cNvPr id="637" name="Google Shape;637;p102"/>
            <p:cNvSpPr txBox="1"/>
            <p:nvPr/>
          </p:nvSpPr>
          <p:spPr>
            <a:xfrm>
              <a:off x="652150" y="4737850"/>
              <a:ext cx="2911500" cy="34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FFFFFF"/>
                  </a:solidFill>
                  <a:latin typeface="Verdana"/>
                  <a:ea typeface="Verdana"/>
                  <a:cs typeface="Verdana"/>
                  <a:sym typeface="Verdana"/>
                </a:rPr>
                <a:t>EdYoda - Developer Programs</a:t>
              </a:r>
              <a:endParaRPr b="0" i="0" sz="1100" u="none" cap="none" strike="noStrike">
                <a:solidFill>
                  <a:srgbClr val="FFFFFF"/>
                </a:solidFill>
                <a:latin typeface="Verdana"/>
                <a:ea typeface="Verdana"/>
                <a:cs typeface="Verdana"/>
                <a:sym typeface="Verdana"/>
              </a:endParaRPr>
            </a:p>
          </p:txBody>
        </p:sp>
        <p:sp>
          <p:nvSpPr>
            <p:cNvPr id="638" name="Google Shape;638;p102"/>
            <p:cNvSpPr txBox="1"/>
            <p:nvPr/>
          </p:nvSpPr>
          <p:spPr>
            <a:xfrm>
              <a:off x="5603750" y="4737850"/>
              <a:ext cx="2911500" cy="3438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100"/>
                <a:buFont typeface="Arial"/>
                <a:buNone/>
              </a:pPr>
              <a:r>
                <a:rPr b="0" i="0" lang="en" sz="1100" u="none" cap="none" strike="noStrike">
                  <a:solidFill>
                    <a:srgbClr val="FFFFFF"/>
                  </a:solidFill>
                  <a:latin typeface="Verdana"/>
                  <a:ea typeface="Verdana"/>
                  <a:cs typeface="Verdana"/>
                  <a:sym typeface="Verdana"/>
                </a:rPr>
                <a:t>https://www.edyoda.com</a:t>
              </a:r>
              <a:endParaRPr b="0" i="0" sz="1100" u="none" cap="none" strike="noStrike">
                <a:solidFill>
                  <a:srgbClr val="FFFFFF"/>
                </a:solidFill>
                <a:latin typeface="Verdana"/>
                <a:ea typeface="Verdana"/>
                <a:cs typeface="Verdana"/>
                <a:sym typeface="Verdana"/>
              </a:endParaRPr>
            </a:p>
          </p:txBody>
        </p:sp>
      </p:gr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6FF"/>
        </a:solidFill>
      </p:bgPr>
    </p:bg>
    <p:spTree>
      <p:nvGrpSpPr>
        <p:cNvPr id="642" name="Shape 642"/>
        <p:cNvGrpSpPr/>
        <p:nvPr/>
      </p:nvGrpSpPr>
      <p:grpSpPr>
        <a:xfrm>
          <a:off x="0" y="0"/>
          <a:ext cx="0" cy="0"/>
          <a:chOff x="0" y="0"/>
          <a:chExt cx="0" cy="0"/>
        </a:xfrm>
      </p:grpSpPr>
      <p:sp>
        <p:nvSpPr>
          <p:cNvPr id="643" name="Google Shape;643;p103"/>
          <p:cNvSpPr txBox="1"/>
          <p:nvPr>
            <p:ph type="title"/>
          </p:nvPr>
        </p:nvSpPr>
        <p:spPr>
          <a:xfrm>
            <a:off x="182550" y="216425"/>
            <a:ext cx="8730000" cy="685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3200"/>
              <a:buFont typeface="Arial"/>
              <a:buNone/>
            </a:pPr>
            <a:r>
              <a:rPr b="1" lang="en" sz="2500">
                <a:solidFill>
                  <a:srgbClr val="073763"/>
                </a:solidFill>
                <a:latin typeface="Montserrat"/>
                <a:ea typeface="Montserrat"/>
                <a:cs typeface="Montserrat"/>
                <a:sym typeface="Montserrat"/>
              </a:rPr>
              <a:t>Finding Count, Average and Sum of a column</a:t>
            </a:r>
            <a:endParaRPr b="1" sz="2500">
              <a:solidFill>
                <a:srgbClr val="073763"/>
              </a:solidFill>
              <a:latin typeface="Montserrat"/>
              <a:ea typeface="Montserrat"/>
              <a:cs typeface="Montserrat"/>
              <a:sym typeface="Montserrat"/>
            </a:endParaRPr>
          </a:p>
        </p:txBody>
      </p:sp>
      <p:sp>
        <p:nvSpPr>
          <p:cNvPr id="644" name="Google Shape;644;p103"/>
          <p:cNvSpPr/>
          <p:nvPr/>
        </p:nvSpPr>
        <p:spPr>
          <a:xfrm>
            <a:off x="-21250" y="4675900"/>
            <a:ext cx="9165300" cy="467700"/>
          </a:xfrm>
          <a:prstGeom prst="rect">
            <a:avLst/>
          </a:prstGeom>
          <a:solidFill>
            <a:srgbClr val="17274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5" name="Google Shape;645;p103"/>
          <p:cNvSpPr txBox="1"/>
          <p:nvPr/>
        </p:nvSpPr>
        <p:spPr>
          <a:xfrm>
            <a:off x="593150" y="902225"/>
            <a:ext cx="7922100" cy="34299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lang="en">
                <a:solidFill>
                  <a:srgbClr val="172746"/>
                </a:solidFill>
                <a:latin typeface="Montserrat"/>
                <a:ea typeface="Montserrat"/>
                <a:cs typeface="Montserrat"/>
                <a:sym typeface="Montserrat"/>
              </a:rPr>
              <a:t>Syntax:</a:t>
            </a:r>
            <a:endParaRPr>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None/>
            </a:pPr>
            <a:r>
              <a:rPr lang="en">
                <a:solidFill>
                  <a:srgbClr val="172746"/>
                </a:solidFill>
                <a:latin typeface="Montserrat"/>
                <a:ea typeface="Montserrat"/>
                <a:cs typeface="Montserrat"/>
                <a:sym typeface="Montserrat"/>
              </a:rPr>
              <a:t>SELECT </a:t>
            </a:r>
            <a:r>
              <a:rPr b="1" lang="en">
                <a:solidFill>
                  <a:srgbClr val="172746"/>
                </a:solidFill>
                <a:latin typeface="Montserrat"/>
                <a:ea typeface="Montserrat"/>
                <a:cs typeface="Montserrat"/>
                <a:sym typeface="Montserrat"/>
              </a:rPr>
              <a:t>Count</a:t>
            </a:r>
            <a:r>
              <a:rPr lang="en">
                <a:solidFill>
                  <a:srgbClr val="172746"/>
                </a:solidFill>
                <a:latin typeface="Montserrat"/>
                <a:ea typeface="Montserrat"/>
                <a:cs typeface="Montserrat"/>
                <a:sym typeface="Montserrat"/>
              </a:rPr>
              <a:t>(</a:t>
            </a:r>
            <a:r>
              <a:rPr i="1" lang="en">
                <a:solidFill>
                  <a:srgbClr val="172746"/>
                </a:solidFill>
                <a:latin typeface="Montserrat"/>
                <a:ea typeface="Montserrat"/>
                <a:cs typeface="Montserrat"/>
                <a:sym typeface="Montserrat"/>
              </a:rPr>
              <a:t>{ColumnOne})</a:t>
            </a:r>
            <a:endParaRPr>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None/>
            </a:pPr>
            <a:r>
              <a:rPr lang="en">
                <a:solidFill>
                  <a:srgbClr val="172746"/>
                </a:solidFill>
                <a:latin typeface="Montserrat"/>
                <a:ea typeface="Montserrat"/>
                <a:cs typeface="Montserrat"/>
                <a:sym typeface="Montserrat"/>
              </a:rPr>
              <a:t>FROM </a:t>
            </a:r>
            <a:r>
              <a:rPr i="1" lang="en">
                <a:solidFill>
                  <a:srgbClr val="172746"/>
                </a:solidFill>
                <a:latin typeface="Montserrat"/>
                <a:ea typeface="Montserrat"/>
                <a:cs typeface="Montserrat"/>
                <a:sym typeface="Montserrat"/>
              </a:rPr>
              <a:t>{TableName}</a:t>
            </a:r>
            <a:endParaRPr i="1">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None/>
            </a:pPr>
            <a:r>
              <a:rPr lang="en">
                <a:solidFill>
                  <a:srgbClr val="172746"/>
                </a:solidFill>
                <a:latin typeface="Montserrat"/>
                <a:ea typeface="Montserrat"/>
                <a:cs typeface="Montserrat"/>
                <a:sym typeface="Montserrat"/>
              </a:rPr>
              <a:t>WHERE condition1 AND condition2 AND condition3 ...;</a:t>
            </a:r>
            <a:endParaRPr>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None/>
            </a:pPr>
            <a:r>
              <a:rPr lang="en">
                <a:solidFill>
                  <a:srgbClr val="172746"/>
                </a:solidFill>
                <a:latin typeface="Montserrat"/>
                <a:ea typeface="Montserrat"/>
                <a:cs typeface="Montserrat"/>
                <a:sym typeface="Montserrat"/>
              </a:rPr>
              <a:t>SELECT </a:t>
            </a:r>
            <a:r>
              <a:rPr b="1" lang="en">
                <a:solidFill>
                  <a:srgbClr val="172746"/>
                </a:solidFill>
                <a:latin typeface="Montserrat"/>
                <a:ea typeface="Montserrat"/>
                <a:cs typeface="Montserrat"/>
                <a:sym typeface="Montserrat"/>
              </a:rPr>
              <a:t>Avg</a:t>
            </a:r>
            <a:r>
              <a:rPr lang="en">
                <a:solidFill>
                  <a:srgbClr val="172746"/>
                </a:solidFill>
                <a:latin typeface="Montserrat"/>
                <a:ea typeface="Montserrat"/>
                <a:cs typeface="Montserrat"/>
                <a:sym typeface="Montserrat"/>
              </a:rPr>
              <a:t>(</a:t>
            </a:r>
            <a:r>
              <a:rPr i="1" lang="en">
                <a:solidFill>
                  <a:srgbClr val="172746"/>
                </a:solidFill>
                <a:latin typeface="Montserrat"/>
                <a:ea typeface="Montserrat"/>
                <a:cs typeface="Montserrat"/>
                <a:sym typeface="Montserrat"/>
              </a:rPr>
              <a:t>{ColumnOne})</a:t>
            </a:r>
            <a:endParaRPr>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None/>
            </a:pPr>
            <a:r>
              <a:rPr lang="en">
                <a:solidFill>
                  <a:srgbClr val="172746"/>
                </a:solidFill>
                <a:latin typeface="Montserrat"/>
                <a:ea typeface="Montserrat"/>
                <a:cs typeface="Montserrat"/>
                <a:sym typeface="Montserrat"/>
              </a:rPr>
              <a:t>FROM </a:t>
            </a:r>
            <a:r>
              <a:rPr i="1" lang="en">
                <a:solidFill>
                  <a:srgbClr val="172746"/>
                </a:solidFill>
                <a:latin typeface="Montserrat"/>
                <a:ea typeface="Montserrat"/>
                <a:cs typeface="Montserrat"/>
                <a:sym typeface="Montserrat"/>
              </a:rPr>
              <a:t>{TableName}</a:t>
            </a:r>
            <a:endParaRPr i="1">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None/>
            </a:pPr>
            <a:r>
              <a:rPr lang="en">
                <a:solidFill>
                  <a:srgbClr val="172746"/>
                </a:solidFill>
                <a:latin typeface="Montserrat"/>
                <a:ea typeface="Montserrat"/>
                <a:cs typeface="Montserrat"/>
                <a:sym typeface="Montserrat"/>
              </a:rPr>
              <a:t>WHERE condition1 AND condition2 AND condition3 ...;</a:t>
            </a:r>
            <a:endParaRPr>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None/>
            </a:pPr>
            <a:r>
              <a:rPr lang="en">
                <a:solidFill>
                  <a:srgbClr val="172746"/>
                </a:solidFill>
                <a:latin typeface="Montserrat"/>
                <a:ea typeface="Montserrat"/>
                <a:cs typeface="Montserrat"/>
                <a:sym typeface="Montserrat"/>
              </a:rPr>
              <a:t>SELECT </a:t>
            </a:r>
            <a:r>
              <a:rPr b="1" lang="en">
                <a:solidFill>
                  <a:srgbClr val="172746"/>
                </a:solidFill>
                <a:latin typeface="Montserrat"/>
                <a:ea typeface="Montserrat"/>
                <a:cs typeface="Montserrat"/>
                <a:sym typeface="Montserrat"/>
              </a:rPr>
              <a:t>Sum</a:t>
            </a:r>
            <a:r>
              <a:rPr lang="en">
                <a:solidFill>
                  <a:srgbClr val="172746"/>
                </a:solidFill>
                <a:latin typeface="Montserrat"/>
                <a:ea typeface="Montserrat"/>
                <a:cs typeface="Montserrat"/>
                <a:sym typeface="Montserrat"/>
              </a:rPr>
              <a:t>(</a:t>
            </a:r>
            <a:r>
              <a:rPr i="1" lang="en">
                <a:solidFill>
                  <a:srgbClr val="172746"/>
                </a:solidFill>
                <a:latin typeface="Montserrat"/>
                <a:ea typeface="Montserrat"/>
                <a:cs typeface="Montserrat"/>
                <a:sym typeface="Montserrat"/>
              </a:rPr>
              <a:t>{ColumnOne})</a:t>
            </a:r>
            <a:endParaRPr>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None/>
            </a:pPr>
            <a:r>
              <a:rPr lang="en">
                <a:solidFill>
                  <a:srgbClr val="172746"/>
                </a:solidFill>
                <a:latin typeface="Montserrat"/>
                <a:ea typeface="Montserrat"/>
                <a:cs typeface="Montserrat"/>
                <a:sym typeface="Montserrat"/>
              </a:rPr>
              <a:t>FROM </a:t>
            </a:r>
            <a:r>
              <a:rPr i="1" lang="en">
                <a:solidFill>
                  <a:srgbClr val="172746"/>
                </a:solidFill>
                <a:latin typeface="Montserrat"/>
                <a:ea typeface="Montserrat"/>
                <a:cs typeface="Montserrat"/>
                <a:sym typeface="Montserrat"/>
              </a:rPr>
              <a:t>{TableName}</a:t>
            </a:r>
            <a:endParaRPr i="1">
              <a:solidFill>
                <a:srgbClr val="172746"/>
              </a:solidFill>
              <a:latin typeface="Montserrat"/>
              <a:ea typeface="Montserrat"/>
              <a:cs typeface="Montserrat"/>
              <a:sym typeface="Montserrat"/>
            </a:endParaRPr>
          </a:p>
          <a:p>
            <a:pPr indent="0" lvl="0" marL="0" rtl="0" algn="l">
              <a:lnSpc>
                <a:spcPct val="115000"/>
              </a:lnSpc>
              <a:spcBef>
                <a:spcPts val="0"/>
              </a:spcBef>
              <a:spcAft>
                <a:spcPts val="0"/>
              </a:spcAft>
              <a:buNone/>
            </a:pPr>
            <a:r>
              <a:rPr lang="en">
                <a:solidFill>
                  <a:srgbClr val="172746"/>
                </a:solidFill>
                <a:latin typeface="Montserrat"/>
                <a:ea typeface="Montserrat"/>
                <a:cs typeface="Montserrat"/>
                <a:sym typeface="Montserrat"/>
              </a:rPr>
              <a:t>WHERE condition1 AND condition2 AND condition3 ...;</a:t>
            </a:r>
            <a:endParaRPr>
              <a:solidFill>
                <a:srgbClr val="172746"/>
              </a:solidFill>
              <a:latin typeface="Montserrat"/>
              <a:ea typeface="Montserrat"/>
              <a:cs typeface="Montserrat"/>
              <a:sym typeface="Montserrat"/>
            </a:endParaRPr>
          </a:p>
        </p:txBody>
      </p:sp>
      <p:grpSp>
        <p:nvGrpSpPr>
          <p:cNvPr id="646" name="Google Shape;646;p103"/>
          <p:cNvGrpSpPr/>
          <p:nvPr/>
        </p:nvGrpSpPr>
        <p:grpSpPr>
          <a:xfrm>
            <a:off x="652150" y="4737850"/>
            <a:ext cx="7863100" cy="343800"/>
            <a:chOff x="652150" y="4737850"/>
            <a:chExt cx="7863100" cy="343800"/>
          </a:xfrm>
        </p:grpSpPr>
        <p:sp>
          <p:nvSpPr>
            <p:cNvPr id="647" name="Google Shape;647;p103"/>
            <p:cNvSpPr txBox="1"/>
            <p:nvPr/>
          </p:nvSpPr>
          <p:spPr>
            <a:xfrm>
              <a:off x="652150" y="4737850"/>
              <a:ext cx="2911500" cy="34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FFFFFF"/>
                  </a:solidFill>
                  <a:latin typeface="Verdana"/>
                  <a:ea typeface="Verdana"/>
                  <a:cs typeface="Verdana"/>
                  <a:sym typeface="Verdana"/>
                </a:rPr>
                <a:t>EdYoda - Developer Programs</a:t>
              </a:r>
              <a:endParaRPr b="0" i="0" sz="1100" u="none" cap="none" strike="noStrike">
                <a:solidFill>
                  <a:srgbClr val="FFFFFF"/>
                </a:solidFill>
                <a:latin typeface="Verdana"/>
                <a:ea typeface="Verdana"/>
                <a:cs typeface="Verdana"/>
                <a:sym typeface="Verdana"/>
              </a:endParaRPr>
            </a:p>
          </p:txBody>
        </p:sp>
        <p:sp>
          <p:nvSpPr>
            <p:cNvPr id="648" name="Google Shape;648;p103"/>
            <p:cNvSpPr txBox="1"/>
            <p:nvPr/>
          </p:nvSpPr>
          <p:spPr>
            <a:xfrm>
              <a:off x="5603750" y="4737850"/>
              <a:ext cx="2911500" cy="3438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100"/>
                <a:buFont typeface="Arial"/>
                <a:buNone/>
              </a:pPr>
              <a:r>
                <a:rPr b="0" i="0" lang="en" sz="1100" u="none" cap="none" strike="noStrike">
                  <a:solidFill>
                    <a:srgbClr val="FFFFFF"/>
                  </a:solidFill>
                  <a:latin typeface="Verdana"/>
                  <a:ea typeface="Verdana"/>
                  <a:cs typeface="Verdana"/>
                  <a:sym typeface="Verdana"/>
                </a:rPr>
                <a:t>https://www.edyoda.com</a:t>
              </a:r>
              <a:endParaRPr b="0" i="0" sz="1100" u="none" cap="none" strike="noStrike">
                <a:solidFill>
                  <a:srgbClr val="FFFFFF"/>
                </a:solidFill>
                <a:latin typeface="Verdana"/>
                <a:ea typeface="Verdana"/>
                <a:cs typeface="Verdana"/>
                <a:sym typeface="Verdana"/>
              </a:endParaRPr>
            </a:p>
          </p:txBody>
        </p:sp>
      </p:gr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6FF"/>
        </a:solidFill>
      </p:bgPr>
    </p:bg>
    <p:spTree>
      <p:nvGrpSpPr>
        <p:cNvPr id="652" name="Shape 652"/>
        <p:cNvGrpSpPr/>
        <p:nvPr/>
      </p:nvGrpSpPr>
      <p:grpSpPr>
        <a:xfrm>
          <a:off x="0" y="0"/>
          <a:ext cx="0" cy="0"/>
          <a:chOff x="0" y="0"/>
          <a:chExt cx="0" cy="0"/>
        </a:xfrm>
      </p:grpSpPr>
      <p:sp>
        <p:nvSpPr>
          <p:cNvPr id="653" name="Google Shape;653;p104"/>
          <p:cNvSpPr txBox="1"/>
          <p:nvPr>
            <p:ph type="title"/>
          </p:nvPr>
        </p:nvSpPr>
        <p:spPr>
          <a:xfrm>
            <a:off x="182550" y="216425"/>
            <a:ext cx="8730000" cy="685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3200"/>
              <a:buFont typeface="Arial"/>
              <a:buNone/>
            </a:pPr>
            <a:r>
              <a:rPr b="1" lang="en" sz="2500">
                <a:solidFill>
                  <a:srgbClr val="073763"/>
                </a:solidFill>
                <a:latin typeface="Montserrat"/>
                <a:ea typeface="Montserrat"/>
                <a:cs typeface="Montserrat"/>
                <a:sym typeface="Montserrat"/>
              </a:rPr>
              <a:t>Constraints</a:t>
            </a:r>
            <a:endParaRPr b="1" sz="2500">
              <a:solidFill>
                <a:srgbClr val="073763"/>
              </a:solidFill>
              <a:latin typeface="Montserrat"/>
              <a:ea typeface="Montserrat"/>
              <a:cs typeface="Montserrat"/>
              <a:sym typeface="Montserrat"/>
            </a:endParaRPr>
          </a:p>
        </p:txBody>
      </p:sp>
      <p:sp>
        <p:nvSpPr>
          <p:cNvPr id="654" name="Google Shape;654;p104"/>
          <p:cNvSpPr/>
          <p:nvPr/>
        </p:nvSpPr>
        <p:spPr>
          <a:xfrm>
            <a:off x="-21250" y="4675900"/>
            <a:ext cx="9165300" cy="467700"/>
          </a:xfrm>
          <a:prstGeom prst="rect">
            <a:avLst/>
          </a:prstGeom>
          <a:solidFill>
            <a:srgbClr val="17274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5" name="Google Shape;655;p104"/>
          <p:cNvSpPr txBox="1"/>
          <p:nvPr/>
        </p:nvSpPr>
        <p:spPr>
          <a:xfrm>
            <a:off x="593150" y="902225"/>
            <a:ext cx="7922100" cy="3429900"/>
          </a:xfrm>
          <a:prstGeom prst="rect">
            <a:avLst/>
          </a:prstGeom>
          <a:no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None/>
            </a:pPr>
            <a:r>
              <a:rPr lang="en">
                <a:solidFill>
                  <a:srgbClr val="172746"/>
                </a:solidFill>
                <a:latin typeface="Montserrat"/>
                <a:ea typeface="Montserrat"/>
                <a:cs typeface="Montserrat"/>
                <a:sym typeface="Montserrat"/>
              </a:rPr>
              <a:t>Commonly used constraints:</a:t>
            </a:r>
            <a:endParaRPr>
              <a:solidFill>
                <a:srgbClr val="172746"/>
              </a:solidFill>
              <a:latin typeface="Montserrat"/>
              <a:ea typeface="Montserrat"/>
              <a:cs typeface="Montserrat"/>
              <a:sym typeface="Montserrat"/>
            </a:endParaRPr>
          </a:p>
          <a:p>
            <a:pPr indent="-317500" lvl="0" marL="457200" marR="0" rtl="0" algn="l">
              <a:lnSpc>
                <a:spcPct val="150000"/>
              </a:lnSpc>
              <a:spcBef>
                <a:spcPts val="0"/>
              </a:spcBef>
              <a:spcAft>
                <a:spcPts val="0"/>
              </a:spcAft>
              <a:buClr>
                <a:srgbClr val="172746"/>
              </a:buClr>
              <a:buSzPts val="1400"/>
              <a:buFont typeface="Montserrat"/>
              <a:buChar char="●"/>
            </a:pPr>
            <a:r>
              <a:rPr lang="en">
                <a:solidFill>
                  <a:srgbClr val="172746"/>
                </a:solidFill>
                <a:latin typeface="Montserrat"/>
                <a:ea typeface="Montserrat"/>
                <a:cs typeface="Montserrat"/>
                <a:sym typeface="Montserrat"/>
              </a:rPr>
              <a:t>NOT NULL - It defines that the column cannot have a null value.</a:t>
            </a:r>
            <a:endParaRPr>
              <a:solidFill>
                <a:srgbClr val="172746"/>
              </a:solidFill>
              <a:latin typeface="Montserrat"/>
              <a:ea typeface="Montserrat"/>
              <a:cs typeface="Montserrat"/>
              <a:sym typeface="Montserrat"/>
            </a:endParaRPr>
          </a:p>
          <a:p>
            <a:pPr indent="-317500" lvl="0" marL="457200" marR="0" rtl="0" algn="l">
              <a:lnSpc>
                <a:spcPct val="150000"/>
              </a:lnSpc>
              <a:spcBef>
                <a:spcPts val="0"/>
              </a:spcBef>
              <a:spcAft>
                <a:spcPts val="0"/>
              </a:spcAft>
              <a:buClr>
                <a:srgbClr val="172746"/>
              </a:buClr>
              <a:buSzPts val="1400"/>
              <a:buFont typeface="Montserrat"/>
              <a:buChar char="●"/>
            </a:pPr>
            <a:r>
              <a:rPr lang="en">
                <a:solidFill>
                  <a:srgbClr val="172746"/>
                </a:solidFill>
                <a:latin typeface="Montserrat"/>
                <a:ea typeface="Montserrat"/>
                <a:cs typeface="Montserrat"/>
                <a:sym typeface="Montserrat"/>
              </a:rPr>
              <a:t>UNIQUE - It defines that all the values in a column should be unique.</a:t>
            </a:r>
            <a:endParaRPr>
              <a:solidFill>
                <a:srgbClr val="172746"/>
              </a:solidFill>
              <a:latin typeface="Montserrat"/>
              <a:ea typeface="Montserrat"/>
              <a:cs typeface="Montserrat"/>
              <a:sym typeface="Montserrat"/>
            </a:endParaRPr>
          </a:p>
          <a:p>
            <a:pPr indent="-317500" lvl="0" marL="457200" marR="0" rtl="0" algn="l">
              <a:lnSpc>
                <a:spcPct val="150000"/>
              </a:lnSpc>
              <a:spcBef>
                <a:spcPts val="0"/>
              </a:spcBef>
              <a:spcAft>
                <a:spcPts val="0"/>
              </a:spcAft>
              <a:buClr>
                <a:srgbClr val="172746"/>
              </a:buClr>
              <a:buSzPts val="1400"/>
              <a:buFont typeface="Montserrat"/>
              <a:buChar char="●"/>
            </a:pPr>
            <a:r>
              <a:rPr lang="en">
                <a:solidFill>
                  <a:srgbClr val="172746"/>
                </a:solidFill>
                <a:latin typeface="Montserrat"/>
                <a:ea typeface="Montserrat"/>
                <a:cs typeface="Montserrat"/>
                <a:sym typeface="Montserrat"/>
              </a:rPr>
              <a:t>PRIMARY KEY - A combination of a NOT NULL and UNIQUE. Uniquely identifies each row in a table.</a:t>
            </a:r>
            <a:endParaRPr>
              <a:solidFill>
                <a:srgbClr val="172746"/>
              </a:solidFill>
              <a:latin typeface="Montserrat"/>
              <a:ea typeface="Montserrat"/>
              <a:cs typeface="Montserrat"/>
              <a:sym typeface="Montserrat"/>
            </a:endParaRPr>
          </a:p>
          <a:p>
            <a:pPr indent="-317500" lvl="0" marL="457200" marR="0" rtl="0" algn="l">
              <a:lnSpc>
                <a:spcPct val="150000"/>
              </a:lnSpc>
              <a:spcBef>
                <a:spcPts val="0"/>
              </a:spcBef>
              <a:spcAft>
                <a:spcPts val="0"/>
              </a:spcAft>
              <a:buClr>
                <a:srgbClr val="172746"/>
              </a:buClr>
              <a:buSzPts val="1400"/>
              <a:buFont typeface="Montserrat"/>
              <a:buChar char="●"/>
            </a:pPr>
            <a:r>
              <a:rPr lang="en">
                <a:solidFill>
                  <a:srgbClr val="172746"/>
                </a:solidFill>
                <a:latin typeface="Montserrat"/>
                <a:ea typeface="Montserrat"/>
                <a:cs typeface="Montserrat"/>
                <a:sym typeface="Montserrat"/>
              </a:rPr>
              <a:t>FOREIGN KEY - Uniquely identifies a row/record in another table.</a:t>
            </a:r>
            <a:endParaRPr>
              <a:solidFill>
                <a:srgbClr val="172746"/>
              </a:solidFill>
              <a:latin typeface="Montserrat"/>
              <a:ea typeface="Montserrat"/>
              <a:cs typeface="Montserrat"/>
              <a:sym typeface="Montserrat"/>
            </a:endParaRPr>
          </a:p>
        </p:txBody>
      </p:sp>
      <p:grpSp>
        <p:nvGrpSpPr>
          <p:cNvPr id="656" name="Google Shape;656;p104"/>
          <p:cNvGrpSpPr/>
          <p:nvPr/>
        </p:nvGrpSpPr>
        <p:grpSpPr>
          <a:xfrm>
            <a:off x="652150" y="4737850"/>
            <a:ext cx="7863100" cy="343800"/>
            <a:chOff x="652150" y="4737850"/>
            <a:chExt cx="7863100" cy="343800"/>
          </a:xfrm>
        </p:grpSpPr>
        <p:sp>
          <p:nvSpPr>
            <p:cNvPr id="657" name="Google Shape;657;p104"/>
            <p:cNvSpPr txBox="1"/>
            <p:nvPr/>
          </p:nvSpPr>
          <p:spPr>
            <a:xfrm>
              <a:off x="652150" y="4737850"/>
              <a:ext cx="2911500" cy="34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FFFFFF"/>
                  </a:solidFill>
                  <a:latin typeface="Verdana"/>
                  <a:ea typeface="Verdana"/>
                  <a:cs typeface="Verdana"/>
                  <a:sym typeface="Verdana"/>
                </a:rPr>
                <a:t>EdYoda - Developer Programs</a:t>
              </a:r>
              <a:endParaRPr b="0" i="0" sz="1100" u="none" cap="none" strike="noStrike">
                <a:solidFill>
                  <a:srgbClr val="FFFFFF"/>
                </a:solidFill>
                <a:latin typeface="Verdana"/>
                <a:ea typeface="Verdana"/>
                <a:cs typeface="Verdana"/>
                <a:sym typeface="Verdana"/>
              </a:endParaRPr>
            </a:p>
          </p:txBody>
        </p:sp>
        <p:sp>
          <p:nvSpPr>
            <p:cNvPr id="658" name="Google Shape;658;p104"/>
            <p:cNvSpPr txBox="1"/>
            <p:nvPr/>
          </p:nvSpPr>
          <p:spPr>
            <a:xfrm>
              <a:off x="5603750" y="4737850"/>
              <a:ext cx="2911500" cy="3438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100"/>
                <a:buFont typeface="Arial"/>
                <a:buNone/>
              </a:pPr>
              <a:r>
                <a:rPr b="0" i="0" lang="en" sz="1100" u="none" cap="none" strike="noStrike">
                  <a:solidFill>
                    <a:srgbClr val="FFFFFF"/>
                  </a:solidFill>
                  <a:latin typeface="Verdana"/>
                  <a:ea typeface="Verdana"/>
                  <a:cs typeface="Verdana"/>
                  <a:sym typeface="Verdana"/>
                </a:rPr>
                <a:t>https://www.edyoda.com</a:t>
              </a:r>
              <a:endParaRPr b="0" i="0" sz="1100" u="none" cap="none" strike="noStrike">
                <a:solidFill>
                  <a:srgbClr val="FFFFFF"/>
                </a:solidFill>
                <a:latin typeface="Verdana"/>
                <a:ea typeface="Verdana"/>
                <a:cs typeface="Verdana"/>
                <a:sym typeface="Verdana"/>
              </a:endParaRPr>
            </a:p>
          </p:txBody>
        </p:sp>
      </p:gr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6FF"/>
        </a:solidFill>
      </p:bgPr>
    </p:bg>
    <p:spTree>
      <p:nvGrpSpPr>
        <p:cNvPr id="662" name="Shape 662"/>
        <p:cNvGrpSpPr/>
        <p:nvPr/>
      </p:nvGrpSpPr>
      <p:grpSpPr>
        <a:xfrm>
          <a:off x="0" y="0"/>
          <a:ext cx="0" cy="0"/>
          <a:chOff x="0" y="0"/>
          <a:chExt cx="0" cy="0"/>
        </a:xfrm>
      </p:grpSpPr>
      <p:sp>
        <p:nvSpPr>
          <p:cNvPr id="663" name="Google Shape;663;p105"/>
          <p:cNvSpPr txBox="1"/>
          <p:nvPr>
            <p:ph type="title"/>
          </p:nvPr>
        </p:nvSpPr>
        <p:spPr>
          <a:xfrm>
            <a:off x="182550" y="216425"/>
            <a:ext cx="8730000" cy="685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3200"/>
              <a:buFont typeface="Arial"/>
              <a:buNone/>
            </a:pPr>
            <a:r>
              <a:rPr b="1" lang="en" sz="2500">
                <a:solidFill>
                  <a:srgbClr val="073763"/>
                </a:solidFill>
                <a:latin typeface="Montserrat"/>
                <a:ea typeface="Montserrat"/>
                <a:cs typeface="Montserrat"/>
                <a:sym typeface="Montserrat"/>
              </a:rPr>
              <a:t>Primary Key Constraint</a:t>
            </a:r>
            <a:endParaRPr b="1" sz="2500">
              <a:solidFill>
                <a:srgbClr val="073763"/>
              </a:solidFill>
              <a:latin typeface="Montserrat"/>
              <a:ea typeface="Montserrat"/>
              <a:cs typeface="Montserrat"/>
              <a:sym typeface="Montserrat"/>
            </a:endParaRPr>
          </a:p>
        </p:txBody>
      </p:sp>
      <p:sp>
        <p:nvSpPr>
          <p:cNvPr id="664" name="Google Shape;664;p105"/>
          <p:cNvSpPr/>
          <p:nvPr/>
        </p:nvSpPr>
        <p:spPr>
          <a:xfrm>
            <a:off x="-21250" y="4675900"/>
            <a:ext cx="9165300" cy="467700"/>
          </a:xfrm>
          <a:prstGeom prst="rect">
            <a:avLst/>
          </a:prstGeom>
          <a:solidFill>
            <a:srgbClr val="17274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5" name="Google Shape;665;p105"/>
          <p:cNvSpPr txBox="1"/>
          <p:nvPr/>
        </p:nvSpPr>
        <p:spPr>
          <a:xfrm>
            <a:off x="593150" y="902225"/>
            <a:ext cx="7922100" cy="3429900"/>
          </a:xfrm>
          <a:prstGeom prst="rect">
            <a:avLst/>
          </a:prstGeom>
          <a:no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None/>
            </a:pPr>
            <a:r>
              <a:rPr lang="en">
                <a:solidFill>
                  <a:srgbClr val="172746"/>
                </a:solidFill>
                <a:latin typeface="Montserrat"/>
                <a:ea typeface="Montserrat"/>
                <a:cs typeface="Montserrat"/>
                <a:sym typeface="Montserrat"/>
              </a:rPr>
              <a:t>Syntax:</a:t>
            </a:r>
            <a:endParaRPr>
              <a:solidFill>
                <a:srgbClr val="172746"/>
              </a:solidFill>
              <a:latin typeface="Montserrat"/>
              <a:ea typeface="Montserrat"/>
              <a:cs typeface="Montserrat"/>
              <a:sym typeface="Montserrat"/>
            </a:endParaRPr>
          </a:p>
          <a:p>
            <a:pPr indent="0" lvl="0" marL="0" marR="0" rtl="0" algn="l">
              <a:lnSpc>
                <a:spcPct val="150000"/>
              </a:lnSpc>
              <a:spcBef>
                <a:spcPts val="0"/>
              </a:spcBef>
              <a:spcAft>
                <a:spcPts val="0"/>
              </a:spcAft>
              <a:buClr>
                <a:schemeClr val="dk1"/>
              </a:buClr>
              <a:buSzPts val="1100"/>
              <a:buFont typeface="Arial"/>
              <a:buNone/>
            </a:pPr>
            <a:r>
              <a:rPr lang="en">
                <a:solidFill>
                  <a:srgbClr val="172746"/>
                </a:solidFill>
                <a:latin typeface="Montserrat"/>
                <a:ea typeface="Montserrat"/>
                <a:cs typeface="Montserrat"/>
                <a:sym typeface="Montserrat"/>
              </a:rPr>
              <a:t>CREATE TABLE {</a:t>
            </a:r>
            <a:r>
              <a:rPr i="1" lang="en">
                <a:solidFill>
                  <a:srgbClr val="172746"/>
                </a:solidFill>
                <a:latin typeface="Montserrat"/>
                <a:ea typeface="Montserrat"/>
                <a:cs typeface="Montserrat"/>
                <a:sym typeface="Montserrat"/>
              </a:rPr>
              <a:t>TableName</a:t>
            </a:r>
            <a:r>
              <a:rPr lang="en">
                <a:solidFill>
                  <a:srgbClr val="172746"/>
                </a:solidFill>
                <a:latin typeface="Montserrat"/>
                <a:ea typeface="Montserrat"/>
                <a:cs typeface="Montserrat"/>
                <a:sym typeface="Montserrat"/>
              </a:rPr>
              <a:t>}(</a:t>
            </a:r>
            <a:endParaRPr>
              <a:solidFill>
                <a:srgbClr val="172746"/>
              </a:solidFill>
              <a:latin typeface="Montserrat"/>
              <a:ea typeface="Montserrat"/>
              <a:cs typeface="Montserrat"/>
              <a:sym typeface="Montserrat"/>
            </a:endParaRPr>
          </a:p>
          <a:p>
            <a:pPr indent="0" lvl="0" marL="0" marR="0" rtl="0" algn="l">
              <a:lnSpc>
                <a:spcPct val="150000"/>
              </a:lnSpc>
              <a:spcBef>
                <a:spcPts val="0"/>
              </a:spcBef>
              <a:spcAft>
                <a:spcPts val="0"/>
              </a:spcAft>
              <a:buClr>
                <a:schemeClr val="dk1"/>
              </a:buClr>
              <a:buSzPts val="1100"/>
              <a:buFont typeface="Arial"/>
              <a:buNone/>
            </a:pPr>
            <a:r>
              <a:rPr lang="en">
                <a:solidFill>
                  <a:srgbClr val="172746"/>
                </a:solidFill>
                <a:latin typeface="Montserrat"/>
                <a:ea typeface="Montserrat"/>
                <a:cs typeface="Montserrat"/>
                <a:sym typeface="Montserrat"/>
              </a:rPr>
              <a:t>    ID int AUTO_INCREMENT,</a:t>
            </a:r>
            <a:endParaRPr>
              <a:solidFill>
                <a:srgbClr val="172746"/>
              </a:solidFill>
              <a:latin typeface="Montserrat"/>
              <a:ea typeface="Montserrat"/>
              <a:cs typeface="Montserrat"/>
              <a:sym typeface="Montserrat"/>
            </a:endParaRPr>
          </a:p>
          <a:p>
            <a:pPr indent="0" lvl="0" marL="0" marR="0" rtl="0" algn="l">
              <a:lnSpc>
                <a:spcPct val="150000"/>
              </a:lnSpc>
              <a:spcBef>
                <a:spcPts val="0"/>
              </a:spcBef>
              <a:spcAft>
                <a:spcPts val="0"/>
              </a:spcAft>
              <a:buClr>
                <a:schemeClr val="dk1"/>
              </a:buClr>
              <a:buSzPts val="1100"/>
              <a:buFont typeface="Arial"/>
              <a:buNone/>
            </a:pPr>
            <a:r>
              <a:rPr lang="en">
                <a:solidFill>
                  <a:srgbClr val="172746"/>
                </a:solidFill>
                <a:latin typeface="Montserrat"/>
                <a:ea typeface="Montserrat"/>
                <a:cs typeface="Montserrat"/>
                <a:sym typeface="Montserrat"/>
              </a:rPr>
              <a:t>    PRIMARY KEY (ID)</a:t>
            </a:r>
            <a:endParaRPr>
              <a:solidFill>
                <a:srgbClr val="172746"/>
              </a:solidFill>
              <a:latin typeface="Montserrat"/>
              <a:ea typeface="Montserrat"/>
              <a:cs typeface="Montserrat"/>
              <a:sym typeface="Montserrat"/>
            </a:endParaRPr>
          </a:p>
          <a:p>
            <a:pPr indent="0" lvl="0" marL="0" marR="0" rtl="0" algn="l">
              <a:lnSpc>
                <a:spcPct val="150000"/>
              </a:lnSpc>
              <a:spcBef>
                <a:spcPts val="0"/>
              </a:spcBef>
              <a:spcAft>
                <a:spcPts val="0"/>
              </a:spcAft>
              <a:buClr>
                <a:schemeClr val="dk1"/>
              </a:buClr>
              <a:buSzPts val="1100"/>
              <a:buFont typeface="Arial"/>
              <a:buNone/>
            </a:pPr>
            <a:r>
              <a:rPr lang="en">
                <a:solidFill>
                  <a:srgbClr val="172746"/>
                </a:solidFill>
                <a:latin typeface="Montserrat"/>
                <a:ea typeface="Montserrat"/>
                <a:cs typeface="Montserrat"/>
                <a:sym typeface="Montserrat"/>
              </a:rPr>
              <a:t>);</a:t>
            </a:r>
            <a:endParaRPr>
              <a:solidFill>
                <a:srgbClr val="172746"/>
              </a:solidFill>
              <a:latin typeface="Montserrat"/>
              <a:ea typeface="Montserrat"/>
              <a:cs typeface="Montserrat"/>
              <a:sym typeface="Montserrat"/>
            </a:endParaRPr>
          </a:p>
          <a:p>
            <a:pPr indent="0" lvl="0" marL="0" marR="0" rtl="0" algn="l">
              <a:lnSpc>
                <a:spcPct val="150000"/>
              </a:lnSpc>
              <a:spcBef>
                <a:spcPts val="0"/>
              </a:spcBef>
              <a:spcAft>
                <a:spcPts val="0"/>
              </a:spcAft>
              <a:buNone/>
            </a:pPr>
            <a:r>
              <a:t/>
            </a:r>
            <a:endParaRPr>
              <a:solidFill>
                <a:srgbClr val="172746"/>
              </a:solidFill>
              <a:latin typeface="Montserrat"/>
              <a:ea typeface="Montserrat"/>
              <a:cs typeface="Montserrat"/>
              <a:sym typeface="Montserrat"/>
            </a:endParaRPr>
          </a:p>
          <a:p>
            <a:pPr indent="0" lvl="0" marL="0" marR="0" rtl="0" algn="l">
              <a:lnSpc>
                <a:spcPct val="150000"/>
              </a:lnSpc>
              <a:spcBef>
                <a:spcPts val="0"/>
              </a:spcBef>
              <a:spcAft>
                <a:spcPts val="0"/>
              </a:spcAft>
              <a:buNone/>
            </a:pPr>
            <a:r>
              <a:rPr lang="en">
                <a:solidFill>
                  <a:srgbClr val="172746"/>
                </a:solidFill>
                <a:latin typeface="Montserrat"/>
                <a:ea typeface="Montserrat"/>
                <a:cs typeface="Montserrat"/>
                <a:sym typeface="Montserrat"/>
              </a:rPr>
              <a:t>Note: You can use AUTO_INCREMENT to automatically increment the Primary Key.</a:t>
            </a:r>
            <a:endParaRPr>
              <a:solidFill>
                <a:srgbClr val="172746"/>
              </a:solidFill>
              <a:latin typeface="Montserrat"/>
              <a:ea typeface="Montserrat"/>
              <a:cs typeface="Montserrat"/>
              <a:sym typeface="Montserrat"/>
            </a:endParaRPr>
          </a:p>
        </p:txBody>
      </p:sp>
      <p:grpSp>
        <p:nvGrpSpPr>
          <p:cNvPr id="666" name="Google Shape;666;p105"/>
          <p:cNvGrpSpPr/>
          <p:nvPr/>
        </p:nvGrpSpPr>
        <p:grpSpPr>
          <a:xfrm>
            <a:off x="652150" y="4737850"/>
            <a:ext cx="7863100" cy="343800"/>
            <a:chOff x="652150" y="4737850"/>
            <a:chExt cx="7863100" cy="343800"/>
          </a:xfrm>
        </p:grpSpPr>
        <p:sp>
          <p:nvSpPr>
            <p:cNvPr id="667" name="Google Shape;667;p105"/>
            <p:cNvSpPr txBox="1"/>
            <p:nvPr/>
          </p:nvSpPr>
          <p:spPr>
            <a:xfrm>
              <a:off x="652150" y="4737850"/>
              <a:ext cx="2911500" cy="34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FFFFFF"/>
                  </a:solidFill>
                  <a:latin typeface="Verdana"/>
                  <a:ea typeface="Verdana"/>
                  <a:cs typeface="Verdana"/>
                  <a:sym typeface="Verdana"/>
                </a:rPr>
                <a:t>EdYoda - Developer Programs</a:t>
              </a:r>
              <a:endParaRPr b="0" i="0" sz="1100" u="none" cap="none" strike="noStrike">
                <a:solidFill>
                  <a:srgbClr val="FFFFFF"/>
                </a:solidFill>
                <a:latin typeface="Verdana"/>
                <a:ea typeface="Verdana"/>
                <a:cs typeface="Verdana"/>
                <a:sym typeface="Verdana"/>
              </a:endParaRPr>
            </a:p>
          </p:txBody>
        </p:sp>
        <p:sp>
          <p:nvSpPr>
            <p:cNvPr id="668" name="Google Shape;668;p105"/>
            <p:cNvSpPr txBox="1"/>
            <p:nvPr/>
          </p:nvSpPr>
          <p:spPr>
            <a:xfrm>
              <a:off x="5603750" y="4737850"/>
              <a:ext cx="2911500" cy="3438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100"/>
                <a:buFont typeface="Arial"/>
                <a:buNone/>
              </a:pPr>
              <a:r>
                <a:rPr b="0" i="0" lang="en" sz="1100" u="none" cap="none" strike="noStrike">
                  <a:solidFill>
                    <a:srgbClr val="FFFFFF"/>
                  </a:solidFill>
                  <a:latin typeface="Verdana"/>
                  <a:ea typeface="Verdana"/>
                  <a:cs typeface="Verdana"/>
                  <a:sym typeface="Verdana"/>
                </a:rPr>
                <a:t>https://www.edyoda.com</a:t>
              </a:r>
              <a:endParaRPr b="0" i="0" sz="1100" u="none" cap="none" strike="noStrike">
                <a:solidFill>
                  <a:srgbClr val="FFFFFF"/>
                </a:solidFill>
                <a:latin typeface="Verdana"/>
                <a:ea typeface="Verdana"/>
                <a:cs typeface="Verdana"/>
                <a:sym typeface="Verdana"/>
              </a:endParaRPr>
            </a:p>
          </p:txBody>
        </p:sp>
      </p:gr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6FF"/>
        </a:solidFill>
      </p:bgPr>
    </p:bg>
    <p:spTree>
      <p:nvGrpSpPr>
        <p:cNvPr id="672" name="Shape 672"/>
        <p:cNvGrpSpPr/>
        <p:nvPr/>
      </p:nvGrpSpPr>
      <p:grpSpPr>
        <a:xfrm>
          <a:off x="0" y="0"/>
          <a:ext cx="0" cy="0"/>
          <a:chOff x="0" y="0"/>
          <a:chExt cx="0" cy="0"/>
        </a:xfrm>
      </p:grpSpPr>
      <p:sp>
        <p:nvSpPr>
          <p:cNvPr id="673" name="Google Shape;673;p106"/>
          <p:cNvSpPr txBox="1"/>
          <p:nvPr>
            <p:ph type="title"/>
          </p:nvPr>
        </p:nvSpPr>
        <p:spPr>
          <a:xfrm>
            <a:off x="182550" y="216425"/>
            <a:ext cx="8730000" cy="685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3200"/>
              <a:buFont typeface="Arial"/>
              <a:buNone/>
            </a:pPr>
            <a:r>
              <a:rPr b="1" lang="en" sz="2500">
                <a:solidFill>
                  <a:srgbClr val="073763"/>
                </a:solidFill>
                <a:latin typeface="Montserrat"/>
                <a:ea typeface="Montserrat"/>
                <a:cs typeface="Montserrat"/>
                <a:sym typeface="Montserrat"/>
              </a:rPr>
              <a:t>Foreign Key Constraint</a:t>
            </a:r>
            <a:endParaRPr b="1" sz="2500">
              <a:solidFill>
                <a:srgbClr val="073763"/>
              </a:solidFill>
              <a:latin typeface="Montserrat"/>
              <a:ea typeface="Montserrat"/>
              <a:cs typeface="Montserrat"/>
              <a:sym typeface="Montserrat"/>
            </a:endParaRPr>
          </a:p>
        </p:txBody>
      </p:sp>
      <p:sp>
        <p:nvSpPr>
          <p:cNvPr id="674" name="Google Shape;674;p106"/>
          <p:cNvSpPr/>
          <p:nvPr/>
        </p:nvSpPr>
        <p:spPr>
          <a:xfrm>
            <a:off x="-21250" y="4675900"/>
            <a:ext cx="9165300" cy="467700"/>
          </a:xfrm>
          <a:prstGeom prst="rect">
            <a:avLst/>
          </a:prstGeom>
          <a:solidFill>
            <a:srgbClr val="17274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5" name="Google Shape;675;p106"/>
          <p:cNvSpPr txBox="1"/>
          <p:nvPr/>
        </p:nvSpPr>
        <p:spPr>
          <a:xfrm>
            <a:off x="593150" y="902225"/>
            <a:ext cx="7922100" cy="3429900"/>
          </a:xfrm>
          <a:prstGeom prst="rect">
            <a:avLst/>
          </a:prstGeom>
          <a:no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None/>
            </a:pPr>
            <a:r>
              <a:rPr lang="en">
                <a:solidFill>
                  <a:srgbClr val="172746"/>
                </a:solidFill>
                <a:latin typeface="Montserrat"/>
                <a:ea typeface="Montserrat"/>
                <a:cs typeface="Montserrat"/>
                <a:sym typeface="Montserrat"/>
              </a:rPr>
              <a:t>Syntax:</a:t>
            </a:r>
            <a:endParaRPr>
              <a:solidFill>
                <a:srgbClr val="172746"/>
              </a:solidFill>
              <a:latin typeface="Montserrat"/>
              <a:ea typeface="Montserrat"/>
              <a:cs typeface="Montserrat"/>
              <a:sym typeface="Montserrat"/>
            </a:endParaRPr>
          </a:p>
          <a:p>
            <a:pPr indent="0" lvl="0" marL="0" marR="0" rtl="0" algn="l">
              <a:lnSpc>
                <a:spcPct val="150000"/>
              </a:lnSpc>
              <a:spcBef>
                <a:spcPts val="0"/>
              </a:spcBef>
              <a:spcAft>
                <a:spcPts val="0"/>
              </a:spcAft>
              <a:buNone/>
            </a:pPr>
            <a:r>
              <a:rPr lang="en">
                <a:solidFill>
                  <a:srgbClr val="172746"/>
                </a:solidFill>
                <a:latin typeface="Montserrat"/>
                <a:ea typeface="Montserrat"/>
                <a:cs typeface="Montserrat"/>
                <a:sym typeface="Montserrat"/>
              </a:rPr>
              <a:t>CREATE TABLE {TableName}(</a:t>
            </a:r>
            <a:endParaRPr>
              <a:solidFill>
                <a:srgbClr val="172746"/>
              </a:solidFill>
              <a:latin typeface="Montserrat"/>
              <a:ea typeface="Montserrat"/>
              <a:cs typeface="Montserrat"/>
              <a:sym typeface="Montserrat"/>
            </a:endParaRPr>
          </a:p>
          <a:p>
            <a:pPr indent="0" lvl="0" marL="0" marR="0" rtl="0" algn="l">
              <a:lnSpc>
                <a:spcPct val="150000"/>
              </a:lnSpc>
              <a:spcBef>
                <a:spcPts val="0"/>
              </a:spcBef>
              <a:spcAft>
                <a:spcPts val="0"/>
              </a:spcAft>
              <a:buNone/>
            </a:pPr>
            <a:r>
              <a:rPr lang="en">
                <a:solidFill>
                  <a:srgbClr val="172746"/>
                </a:solidFill>
                <a:latin typeface="Montserrat"/>
                <a:ea typeface="Montserrat"/>
                <a:cs typeface="Montserrat"/>
                <a:sym typeface="Montserrat"/>
              </a:rPr>
              <a:t>    tableID int,</a:t>
            </a:r>
            <a:endParaRPr>
              <a:solidFill>
                <a:srgbClr val="172746"/>
              </a:solidFill>
              <a:latin typeface="Montserrat"/>
              <a:ea typeface="Montserrat"/>
              <a:cs typeface="Montserrat"/>
              <a:sym typeface="Montserrat"/>
            </a:endParaRPr>
          </a:p>
          <a:p>
            <a:pPr indent="0" lvl="0" marL="0" marR="0" rtl="0" algn="l">
              <a:lnSpc>
                <a:spcPct val="150000"/>
              </a:lnSpc>
              <a:spcBef>
                <a:spcPts val="0"/>
              </a:spcBef>
              <a:spcAft>
                <a:spcPts val="0"/>
              </a:spcAft>
              <a:buNone/>
            </a:pPr>
            <a:r>
              <a:rPr lang="en">
                <a:solidFill>
                  <a:srgbClr val="172746"/>
                </a:solidFill>
                <a:latin typeface="Montserrat"/>
                <a:ea typeface="Montserrat"/>
                <a:cs typeface="Montserrat"/>
                <a:sym typeface="Montserrat"/>
              </a:rPr>
              <a:t>    otherTableID int,</a:t>
            </a:r>
            <a:endParaRPr>
              <a:solidFill>
                <a:srgbClr val="172746"/>
              </a:solidFill>
              <a:latin typeface="Montserrat"/>
              <a:ea typeface="Montserrat"/>
              <a:cs typeface="Montserrat"/>
              <a:sym typeface="Montserrat"/>
            </a:endParaRPr>
          </a:p>
          <a:p>
            <a:pPr indent="0" lvl="0" marL="0" marR="0" rtl="0" algn="l">
              <a:lnSpc>
                <a:spcPct val="150000"/>
              </a:lnSpc>
              <a:spcBef>
                <a:spcPts val="0"/>
              </a:spcBef>
              <a:spcAft>
                <a:spcPts val="0"/>
              </a:spcAft>
              <a:buNone/>
            </a:pPr>
            <a:r>
              <a:rPr lang="en">
                <a:solidFill>
                  <a:srgbClr val="172746"/>
                </a:solidFill>
                <a:latin typeface="Montserrat"/>
                <a:ea typeface="Montserrat"/>
                <a:cs typeface="Montserrat"/>
                <a:sym typeface="Montserrat"/>
              </a:rPr>
              <a:t>    PRIMARY KEY (tableID),</a:t>
            </a:r>
            <a:endParaRPr>
              <a:solidFill>
                <a:srgbClr val="172746"/>
              </a:solidFill>
              <a:latin typeface="Montserrat"/>
              <a:ea typeface="Montserrat"/>
              <a:cs typeface="Montserrat"/>
              <a:sym typeface="Montserrat"/>
            </a:endParaRPr>
          </a:p>
          <a:p>
            <a:pPr indent="0" lvl="0" marL="0" marR="0" rtl="0" algn="l">
              <a:lnSpc>
                <a:spcPct val="150000"/>
              </a:lnSpc>
              <a:spcBef>
                <a:spcPts val="0"/>
              </a:spcBef>
              <a:spcAft>
                <a:spcPts val="0"/>
              </a:spcAft>
              <a:buNone/>
            </a:pPr>
            <a:r>
              <a:rPr lang="en">
                <a:solidFill>
                  <a:srgbClr val="172746"/>
                </a:solidFill>
                <a:latin typeface="Montserrat"/>
                <a:ea typeface="Montserrat"/>
                <a:cs typeface="Montserrat"/>
                <a:sym typeface="Montserrat"/>
              </a:rPr>
              <a:t>    FOREIGN KEY (otherTableID) REFERENCES {OtherTableName}(otherTableID)</a:t>
            </a:r>
            <a:endParaRPr>
              <a:solidFill>
                <a:srgbClr val="172746"/>
              </a:solidFill>
              <a:latin typeface="Montserrat"/>
              <a:ea typeface="Montserrat"/>
              <a:cs typeface="Montserrat"/>
              <a:sym typeface="Montserrat"/>
            </a:endParaRPr>
          </a:p>
          <a:p>
            <a:pPr indent="0" lvl="0" marL="0" marR="0" rtl="0" algn="l">
              <a:lnSpc>
                <a:spcPct val="150000"/>
              </a:lnSpc>
              <a:spcBef>
                <a:spcPts val="0"/>
              </a:spcBef>
              <a:spcAft>
                <a:spcPts val="0"/>
              </a:spcAft>
              <a:buNone/>
            </a:pPr>
            <a:r>
              <a:rPr lang="en">
                <a:solidFill>
                  <a:srgbClr val="172746"/>
                </a:solidFill>
                <a:latin typeface="Montserrat"/>
                <a:ea typeface="Montserrat"/>
                <a:cs typeface="Montserrat"/>
                <a:sym typeface="Montserrat"/>
              </a:rPr>
              <a:t>);</a:t>
            </a:r>
            <a:endParaRPr>
              <a:solidFill>
                <a:srgbClr val="172746"/>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a:solidFill>
                <a:srgbClr val="172746"/>
              </a:solidFill>
              <a:latin typeface="Montserrat"/>
              <a:ea typeface="Montserrat"/>
              <a:cs typeface="Montserrat"/>
              <a:sym typeface="Montserrat"/>
            </a:endParaRPr>
          </a:p>
          <a:p>
            <a:pPr indent="0" lvl="0" marL="0" marR="0" rtl="0" algn="l">
              <a:lnSpc>
                <a:spcPct val="150000"/>
              </a:lnSpc>
              <a:spcBef>
                <a:spcPts val="0"/>
              </a:spcBef>
              <a:spcAft>
                <a:spcPts val="0"/>
              </a:spcAft>
              <a:buNone/>
            </a:pPr>
            <a:r>
              <a:t/>
            </a:r>
            <a:endParaRPr>
              <a:solidFill>
                <a:srgbClr val="172746"/>
              </a:solidFill>
              <a:latin typeface="Montserrat"/>
              <a:ea typeface="Montserrat"/>
              <a:cs typeface="Montserrat"/>
              <a:sym typeface="Montserrat"/>
            </a:endParaRPr>
          </a:p>
        </p:txBody>
      </p:sp>
      <p:grpSp>
        <p:nvGrpSpPr>
          <p:cNvPr id="676" name="Google Shape;676;p106"/>
          <p:cNvGrpSpPr/>
          <p:nvPr/>
        </p:nvGrpSpPr>
        <p:grpSpPr>
          <a:xfrm>
            <a:off x="652150" y="4737850"/>
            <a:ext cx="7863100" cy="343800"/>
            <a:chOff x="652150" y="4737850"/>
            <a:chExt cx="7863100" cy="343800"/>
          </a:xfrm>
        </p:grpSpPr>
        <p:sp>
          <p:nvSpPr>
            <p:cNvPr id="677" name="Google Shape;677;p106"/>
            <p:cNvSpPr txBox="1"/>
            <p:nvPr/>
          </p:nvSpPr>
          <p:spPr>
            <a:xfrm>
              <a:off x="652150" y="4737850"/>
              <a:ext cx="2911500" cy="34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FFFFFF"/>
                  </a:solidFill>
                  <a:latin typeface="Verdana"/>
                  <a:ea typeface="Verdana"/>
                  <a:cs typeface="Verdana"/>
                  <a:sym typeface="Verdana"/>
                </a:rPr>
                <a:t>EdYoda - Developer Programs</a:t>
              </a:r>
              <a:endParaRPr b="0" i="0" sz="1100" u="none" cap="none" strike="noStrike">
                <a:solidFill>
                  <a:srgbClr val="FFFFFF"/>
                </a:solidFill>
                <a:latin typeface="Verdana"/>
                <a:ea typeface="Verdana"/>
                <a:cs typeface="Verdana"/>
                <a:sym typeface="Verdana"/>
              </a:endParaRPr>
            </a:p>
          </p:txBody>
        </p:sp>
        <p:sp>
          <p:nvSpPr>
            <p:cNvPr id="678" name="Google Shape;678;p106"/>
            <p:cNvSpPr txBox="1"/>
            <p:nvPr/>
          </p:nvSpPr>
          <p:spPr>
            <a:xfrm>
              <a:off x="5603750" y="4737850"/>
              <a:ext cx="2911500" cy="3438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100"/>
                <a:buFont typeface="Arial"/>
                <a:buNone/>
              </a:pPr>
              <a:r>
                <a:rPr b="0" i="0" lang="en" sz="1100" u="none" cap="none" strike="noStrike">
                  <a:solidFill>
                    <a:srgbClr val="FFFFFF"/>
                  </a:solidFill>
                  <a:latin typeface="Verdana"/>
                  <a:ea typeface="Verdana"/>
                  <a:cs typeface="Verdana"/>
                  <a:sym typeface="Verdana"/>
                </a:rPr>
                <a:t>https://www.edyoda.com</a:t>
              </a:r>
              <a:endParaRPr b="0" i="0" sz="1100" u="none" cap="none" strike="noStrike">
                <a:solidFill>
                  <a:srgbClr val="FFFFFF"/>
                </a:solidFill>
                <a:latin typeface="Verdana"/>
                <a:ea typeface="Verdana"/>
                <a:cs typeface="Verdana"/>
                <a:sym typeface="Verdana"/>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5" name="Shape 205"/>
        <p:cNvGrpSpPr/>
        <p:nvPr/>
      </p:nvGrpSpPr>
      <p:grpSpPr>
        <a:xfrm>
          <a:off x="0" y="0"/>
          <a:ext cx="0" cy="0"/>
          <a:chOff x="0" y="0"/>
          <a:chExt cx="0" cy="0"/>
        </a:xfrm>
      </p:grpSpPr>
      <p:sp>
        <p:nvSpPr>
          <p:cNvPr id="206" name="Google Shape;206;p44"/>
          <p:cNvSpPr txBox="1"/>
          <p:nvPr>
            <p:ph type="title"/>
          </p:nvPr>
        </p:nvSpPr>
        <p:spPr>
          <a:xfrm>
            <a:off x="182550" y="216425"/>
            <a:ext cx="8730000" cy="685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chemeClr val="dk1"/>
              </a:buClr>
              <a:buSzPts val="3200"/>
              <a:buFont typeface="Arial"/>
              <a:buNone/>
            </a:pPr>
            <a:r>
              <a:rPr b="1" lang="en" sz="2500">
                <a:solidFill>
                  <a:srgbClr val="073763"/>
                </a:solidFill>
                <a:latin typeface="Montserrat"/>
                <a:ea typeface="Montserrat"/>
                <a:cs typeface="Montserrat"/>
                <a:sym typeface="Montserrat"/>
              </a:rPr>
              <a:t>3-Tier Architecture</a:t>
            </a:r>
            <a:endParaRPr b="1" sz="2500">
              <a:solidFill>
                <a:srgbClr val="073763"/>
              </a:solidFill>
              <a:latin typeface="Montserrat"/>
              <a:ea typeface="Montserrat"/>
              <a:cs typeface="Montserrat"/>
              <a:sym typeface="Montserrat"/>
            </a:endParaRPr>
          </a:p>
        </p:txBody>
      </p:sp>
      <p:sp>
        <p:nvSpPr>
          <p:cNvPr id="207" name="Google Shape;207;p44"/>
          <p:cNvSpPr/>
          <p:nvPr/>
        </p:nvSpPr>
        <p:spPr>
          <a:xfrm>
            <a:off x="-21250" y="4675900"/>
            <a:ext cx="9165300" cy="467700"/>
          </a:xfrm>
          <a:prstGeom prst="rect">
            <a:avLst/>
          </a:prstGeom>
          <a:solidFill>
            <a:srgbClr val="17274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08" name="Google Shape;208;p44"/>
          <p:cNvGrpSpPr/>
          <p:nvPr/>
        </p:nvGrpSpPr>
        <p:grpSpPr>
          <a:xfrm>
            <a:off x="652150" y="4737850"/>
            <a:ext cx="7863100" cy="343800"/>
            <a:chOff x="652150" y="4737850"/>
            <a:chExt cx="7863100" cy="343800"/>
          </a:xfrm>
        </p:grpSpPr>
        <p:sp>
          <p:nvSpPr>
            <p:cNvPr id="209" name="Google Shape;209;p44"/>
            <p:cNvSpPr txBox="1"/>
            <p:nvPr/>
          </p:nvSpPr>
          <p:spPr>
            <a:xfrm>
              <a:off x="652150" y="4737850"/>
              <a:ext cx="2911500" cy="34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FFFFFF"/>
                  </a:solidFill>
                  <a:latin typeface="Verdana"/>
                  <a:ea typeface="Verdana"/>
                  <a:cs typeface="Verdana"/>
                  <a:sym typeface="Verdana"/>
                </a:rPr>
                <a:t>EdYoda - Developer Programs</a:t>
              </a:r>
              <a:endParaRPr b="0" i="0" sz="1100" u="none" cap="none" strike="noStrike">
                <a:solidFill>
                  <a:srgbClr val="FFFFFF"/>
                </a:solidFill>
                <a:latin typeface="Verdana"/>
                <a:ea typeface="Verdana"/>
                <a:cs typeface="Verdana"/>
                <a:sym typeface="Verdana"/>
              </a:endParaRPr>
            </a:p>
          </p:txBody>
        </p:sp>
        <p:sp>
          <p:nvSpPr>
            <p:cNvPr id="210" name="Google Shape;210;p44"/>
            <p:cNvSpPr txBox="1"/>
            <p:nvPr/>
          </p:nvSpPr>
          <p:spPr>
            <a:xfrm>
              <a:off x="5603750" y="4737850"/>
              <a:ext cx="2911500" cy="3438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100"/>
                <a:buFont typeface="Arial"/>
                <a:buNone/>
              </a:pPr>
              <a:r>
                <a:rPr b="0" i="0" lang="en" sz="1100" u="none" cap="none" strike="noStrike">
                  <a:solidFill>
                    <a:srgbClr val="FFFFFF"/>
                  </a:solidFill>
                  <a:latin typeface="Verdana"/>
                  <a:ea typeface="Verdana"/>
                  <a:cs typeface="Verdana"/>
                  <a:sym typeface="Verdana"/>
                </a:rPr>
                <a:t>https://www.edyoda.com</a:t>
              </a:r>
              <a:endParaRPr b="0" i="0" sz="1100" u="none" cap="none" strike="noStrike">
                <a:solidFill>
                  <a:srgbClr val="FFFFFF"/>
                </a:solidFill>
                <a:latin typeface="Verdana"/>
                <a:ea typeface="Verdana"/>
                <a:cs typeface="Verdana"/>
                <a:sym typeface="Verdana"/>
              </a:endParaRPr>
            </a:p>
          </p:txBody>
        </p:sp>
      </p:grpSp>
      <p:sp>
        <p:nvSpPr>
          <p:cNvPr id="211" name="Google Shape;211;p44"/>
          <p:cNvSpPr txBox="1"/>
          <p:nvPr/>
        </p:nvSpPr>
        <p:spPr>
          <a:xfrm>
            <a:off x="593150" y="902225"/>
            <a:ext cx="7922100" cy="3429900"/>
          </a:xfrm>
          <a:prstGeom prst="rect">
            <a:avLst/>
          </a:prstGeom>
          <a:no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None/>
            </a:pPr>
            <a:r>
              <a:t/>
            </a:r>
            <a:endParaRPr>
              <a:solidFill>
                <a:srgbClr val="172746"/>
              </a:solidFill>
              <a:latin typeface="Montserrat"/>
              <a:ea typeface="Montserrat"/>
              <a:cs typeface="Montserrat"/>
              <a:sym typeface="Montserrat"/>
            </a:endParaRPr>
          </a:p>
        </p:txBody>
      </p:sp>
      <p:pic>
        <p:nvPicPr>
          <p:cNvPr id="212" name="Google Shape;212;p44"/>
          <p:cNvPicPr preferRelativeResize="0"/>
          <p:nvPr/>
        </p:nvPicPr>
        <p:blipFill>
          <a:blip r:embed="rId3">
            <a:alphaModFix/>
          </a:blip>
          <a:stretch>
            <a:fillRect/>
          </a:stretch>
        </p:blipFill>
        <p:spPr>
          <a:xfrm>
            <a:off x="2052086" y="1475888"/>
            <a:ext cx="4990939" cy="2191725"/>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2" name="Shape 682"/>
        <p:cNvGrpSpPr/>
        <p:nvPr/>
      </p:nvGrpSpPr>
      <p:grpSpPr>
        <a:xfrm>
          <a:off x="0" y="0"/>
          <a:ext cx="0" cy="0"/>
          <a:chOff x="0" y="0"/>
          <a:chExt cx="0" cy="0"/>
        </a:xfrm>
      </p:grpSpPr>
      <p:sp>
        <p:nvSpPr>
          <p:cNvPr id="683" name="Google Shape;683;p107"/>
          <p:cNvSpPr txBox="1"/>
          <p:nvPr/>
        </p:nvSpPr>
        <p:spPr>
          <a:xfrm>
            <a:off x="457200" y="2112450"/>
            <a:ext cx="8229600" cy="918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700"/>
              <a:buFont typeface="Arial"/>
              <a:buNone/>
            </a:pPr>
            <a:r>
              <a:rPr b="1" lang="en" sz="4800">
                <a:solidFill>
                  <a:srgbClr val="EFEFEF"/>
                </a:solidFill>
                <a:latin typeface="Montserrat"/>
                <a:ea typeface="Montserrat"/>
                <a:cs typeface="Montserrat"/>
                <a:sym typeface="Montserrat"/>
              </a:rPr>
              <a:t>ER DIAGRAMS</a:t>
            </a:r>
            <a:endParaRPr b="1" i="0" sz="4800" u="none" cap="none" strike="noStrike">
              <a:solidFill>
                <a:srgbClr val="EFEFEF"/>
              </a:solidFill>
              <a:latin typeface="Montserrat"/>
              <a:ea typeface="Montserrat"/>
              <a:cs typeface="Montserrat"/>
              <a:sym typeface="Montserrat"/>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6FF"/>
        </a:solidFill>
      </p:bgPr>
    </p:bg>
    <p:spTree>
      <p:nvGrpSpPr>
        <p:cNvPr id="687" name="Shape 687"/>
        <p:cNvGrpSpPr/>
        <p:nvPr/>
      </p:nvGrpSpPr>
      <p:grpSpPr>
        <a:xfrm>
          <a:off x="0" y="0"/>
          <a:ext cx="0" cy="0"/>
          <a:chOff x="0" y="0"/>
          <a:chExt cx="0" cy="0"/>
        </a:xfrm>
      </p:grpSpPr>
      <p:sp>
        <p:nvSpPr>
          <p:cNvPr id="688" name="Google Shape;688;p108"/>
          <p:cNvSpPr txBox="1"/>
          <p:nvPr>
            <p:ph type="title"/>
          </p:nvPr>
        </p:nvSpPr>
        <p:spPr>
          <a:xfrm>
            <a:off x="182550" y="216425"/>
            <a:ext cx="8730000" cy="685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3200"/>
              <a:buFont typeface="Arial"/>
              <a:buNone/>
            </a:pPr>
            <a:r>
              <a:rPr b="1" lang="en" sz="2500">
                <a:solidFill>
                  <a:srgbClr val="073763"/>
                </a:solidFill>
                <a:latin typeface="Montserrat"/>
                <a:ea typeface="Montserrat"/>
                <a:cs typeface="Montserrat"/>
                <a:sym typeface="Montserrat"/>
              </a:rPr>
              <a:t>ER Diagram</a:t>
            </a:r>
            <a:endParaRPr b="1" sz="2500">
              <a:solidFill>
                <a:srgbClr val="073763"/>
              </a:solidFill>
              <a:latin typeface="Montserrat"/>
              <a:ea typeface="Montserrat"/>
              <a:cs typeface="Montserrat"/>
              <a:sym typeface="Montserrat"/>
            </a:endParaRPr>
          </a:p>
        </p:txBody>
      </p:sp>
      <p:sp>
        <p:nvSpPr>
          <p:cNvPr id="689" name="Google Shape;689;p108"/>
          <p:cNvSpPr/>
          <p:nvPr/>
        </p:nvSpPr>
        <p:spPr>
          <a:xfrm>
            <a:off x="-21250" y="4675900"/>
            <a:ext cx="9165300" cy="467700"/>
          </a:xfrm>
          <a:prstGeom prst="rect">
            <a:avLst/>
          </a:prstGeom>
          <a:solidFill>
            <a:srgbClr val="17274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0" name="Google Shape;690;p108"/>
          <p:cNvSpPr txBox="1"/>
          <p:nvPr/>
        </p:nvSpPr>
        <p:spPr>
          <a:xfrm>
            <a:off x="593150" y="902225"/>
            <a:ext cx="7922100" cy="34299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50000"/>
              </a:lnSpc>
              <a:spcBef>
                <a:spcPts val="0"/>
              </a:spcBef>
              <a:spcAft>
                <a:spcPts val="0"/>
              </a:spcAft>
              <a:buClr>
                <a:srgbClr val="172746"/>
              </a:buClr>
              <a:buSzPts val="1400"/>
              <a:buFont typeface="Montserrat"/>
              <a:buChar char="●"/>
            </a:pPr>
            <a:r>
              <a:rPr lang="en">
                <a:solidFill>
                  <a:srgbClr val="172746"/>
                </a:solidFill>
                <a:latin typeface="Montserrat"/>
                <a:ea typeface="Montserrat"/>
                <a:cs typeface="Montserrat"/>
                <a:sym typeface="Montserrat"/>
              </a:rPr>
              <a:t>It is a high level c</a:t>
            </a:r>
            <a:r>
              <a:rPr lang="en">
                <a:solidFill>
                  <a:srgbClr val="172746"/>
                </a:solidFill>
                <a:latin typeface="Montserrat"/>
                <a:ea typeface="Montserrat"/>
                <a:cs typeface="Montserrat"/>
                <a:sym typeface="Montserrat"/>
              </a:rPr>
              <a:t>onceptual data modeling.</a:t>
            </a:r>
            <a:endParaRPr>
              <a:solidFill>
                <a:srgbClr val="172746"/>
              </a:solidFill>
              <a:latin typeface="Montserrat"/>
              <a:ea typeface="Montserrat"/>
              <a:cs typeface="Montserrat"/>
              <a:sym typeface="Montserrat"/>
            </a:endParaRPr>
          </a:p>
          <a:p>
            <a:pPr indent="-317500" lvl="0" marL="457200" marR="0" rtl="0" algn="l">
              <a:lnSpc>
                <a:spcPct val="150000"/>
              </a:lnSpc>
              <a:spcBef>
                <a:spcPts val="0"/>
              </a:spcBef>
              <a:spcAft>
                <a:spcPts val="0"/>
              </a:spcAft>
              <a:buClr>
                <a:srgbClr val="172746"/>
              </a:buClr>
              <a:buSzPts val="1400"/>
              <a:buFont typeface="Montserrat"/>
              <a:buChar char="●"/>
            </a:pPr>
            <a:r>
              <a:rPr lang="en">
                <a:solidFill>
                  <a:srgbClr val="172746"/>
                </a:solidFill>
                <a:latin typeface="Montserrat"/>
                <a:ea typeface="Montserrat"/>
                <a:cs typeface="Montserrat"/>
                <a:sym typeface="Montserrat"/>
              </a:rPr>
              <a:t>It helps to analyze the data requirements to create well-designed databases.</a:t>
            </a:r>
            <a:endParaRPr>
              <a:solidFill>
                <a:srgbClr val="172746"/>
              </a:solidFill>
              <a:latin typeface="Montserrat"/>
              <a:ea typeface="Montserrat"/>
              <a:cs typeface="Montserrat"/>
              <a:sym typeface="Montserrat"/>
            </a:endParaRPr>
          </a:p>
          <a:p>
            <a:pPr indent="-317500" lvl="0" marL="457200" marR="0" rtl="0" algn="l">
              <a:lnSpc>
                <a:spcPct val="150000"/>
              </a:lnSpc>
              <a:spcBef>
                <a:spcPts val="0"/>
              </a:spcBef>
              <a:spcAft>
                <a:spcPts val="0"/>
              </a:spcAft>
              <a:buClr>
                <a:srgbClr val="172746"/>
              </a:buClr>
              <a:buSzPts val="1400"/>
              <a:buFont typeface="Montserrat"/>
              <a:buChar char="●"/>
            </a:pPr>
            <a:r>
              <a:rPr lang="en">
                <a:solidFill>
                  <a:srgbClr val="172746"/>
                </a:solidFill>
                <a:latin typeface="Montserrat"/>
                <a:ea typeface="Montserrat"/>
                <a:cs typeface="Montserrat"/>
                <a:sym typeface="Montserrat"/>
              </a:rPr>
              <a:t>It represent real-world entities and the relations between them.</a:t>
            </a:r>
            <a:endParaRPr>
              <a:solidFill>
                <a:srgbClr val="172746"/>
              </a:solidFill>
              <a:latin typeface="Montserrat"/>
              <a:ea typeface="Montserrat"/>
              <a:cs typeface="Montserrat"/>
              <a:sym typeface="Montserrat"/>
            </a:endParaRPr>
          </a:p>
          <a:p>
            <a:pPr indent="-317500" lvl="0" marL="457200" marR="0" rtl="0" algn="l">
              <a:lnSpc>
                <a:spcPct val="150000"/>
              </a:lnSpc>
              <a:spcBef>
                <a:spcPts val="0"/>
              </a:spcBef>
              <a:spcAft>
                <a:spcPts val="0"/>
              </a:spcAft>
              <a:buClr>
                <a:srgbClr val="172746"/>
              </a:buClr>
              <a:buSzPts val="1400"/>
              <a:buFont typeface="Montserrat"/>
              <a:buChar char="●"/>
            </a:pPr>
            <a:r>
              <a:rPr lang="en">
                <a:solidFill>
                  <a:srgbClr val="172746"/>
                </a:solidFill>
                <a:latin typeface="Montserrat"/>
                <a:ea typeface="Montserrat"/>
                <a:cs typeface="Montserrat"/>
                <a:sym typeface="Montserrat"/>
              </a:rPr>
              <a:t>Components of ER Diagrams</a:t>
            </a:r>
            <a:endParaRPr>
              <a:solidFill>
                <a:srgbClr val="172746"/>
              </a:solidFill>
              <a:latin typeface="Montserrat"/>
              <a:ea typeface="Montserrat"/>
              <a:cs typeface="Montserrat"/>
              <a:sym typeface="Montserrat"/>
            </a:endParaRPr>
          </a:p>
          <a:p>
            <a:pPr indent="-317500" lvl="0" marL="914400" marR="0" rtl="0" algn="l">
              <a:lnSpc>
                <a:spcPct val="150000"/>
              </a:lnSpc>
              <a:spcBef>
                <a:spcPts val="0"/>
              </a:spcBef>
              <a:spcAft>
                <a:spcPts val="0"/>
              </a:spcAft>
              <a:buClr>
                <a:srgbClr val="172746"/>
              </a:buClr>
              <a:buSzPts val="1400"/>
              <a:buFont typeface="Montserrat"/>
              <a:buChar char="●"/>
            </a:pPr>
            <a:r>
              <a:rPr lang="en">
                <a:solidFill>
                  <a:srgbClr val="172746"/>
                </a:solidFill>
                <a:latin typeface="Montserrat"/>
                <a:ea typeface="Montserrat"/>
                <a:cs typeface="Montserrat"/>
                <a:sym typeface="Montserrat"/>
              </a:rPr>
              <a:t>Entities - It could be anything in the world - living or non-living for which we need to store data.</a:t>
            </a:r>
            <a:endParaRPr>
              <a:solidFill>
                <a:srgbClr val="172746"/>
              </a:solidFill>
              <a:latin typeface="Montserrat"/>
              <a:ea typeface="Montserrat"/>
              <a:cs typeface="Montserrat"/>
              <a:sym typeface="Montserrat"/>
            </a:endParaRPr>
          </a:p>
          <a:p>
            <a:pPr indent="-317500" lvl="0" marL="914400" marR="0" rtl="0" algn="l">
              <a:lnSpc>
                <a:spcPct val="150000"/>
              </a:lnSpc>
              <a:spcBef>
                <a:spcPts val="0"/>
              </a:spcBef>
              <a:spcAft>
                <a:spcPts val="0"/>
              </a:spcAft>
              <a:buClr>
                <a:srgbClr val="172746"/>
              </a:buClr>
              <a:buSzPts val="1400"/>
              <a:buFont typeface="Montserrat"/>
              <a:buChar char="●"/>
            </a:pPr>
            <a:r>
              <a:rPr lang="en">
                <a:solidFill>
                  <a:srgbClr val="172746"/>
                </a:solidFill>
                <a:latin typeface="Montserrat"/>
                <a:ea typeface="Montserrat"/>
                <a:cs typeface="Montserrat"/>
                <a:sym typeface="Montserrat"/>
              </a:rPr>
              <a:t>Attributes - The properties to represent the entities.</a:t>
            </a:r>
            <a:endParaRPr>
              <a:solidFill>
                <a:srgbClr val="172746"/>
              </a:solidFill>
              <a:latin typeface="Montserrat"/>
              <a:ea typeface="Montserrat"/>
              <a:cs typeface="Montserrat"/>
              <a:sym typeface="Montserrat"/>
            </a:endParaRPr>
          </a:p>
          <a:p>
            <a:pPr indent="-317500" lvl="0" marL="914400" marR="0" rtl="0" algn="l">
              <a:lnSpc>
                <a:spcPct val="150000"/>
              </a:lnSpc>
              <a:spcBef>
                <a:spcPts val="0"/>
              </a:spcBef>
              <a:spcAft>
                <a:spcPts val="0"/>
              </a:spcAft>
              <a:buClr>
                <a:srgbClr val="172746"/>
              </a:buClr>
              <a:buSzPts val="1400"/>
              <a:buFont typeface="Montserrat"/>
              <a:buChar char="●"/>
            </a:pPr>
            <a:r>
              <a:rPr lang="en">
                <a:solidFill>
                  <a:srgbClr val="172746"/>
                </a:solidFill>
                <a:latin typeface="Montserrat"/>
                <a:ea typeface="Montserrat"/>
                <a:cs typeface="Montserrat"/>
                <a:sym typeface="Montserrat"/>
              </a:rPr>
              <a:t>Relationships - The relationships between different entities.</a:t>
            </a:r>
            <a:endParaRPr>
              <a:solidFill>
                <a:srgbClr val="172746"/>
              </a:solidFill>
              <a:latin typeface="Montserrat"/>
              <a:ea typeface="Montserrat"/>
              <a:cs typeface="Montserrat"/>
              <a:sym typeface="Montserrat"/>
            </a:endParaRPr>
          </a:p>
        </p:txBody>
      </p:sp>
      <p:grpSp>
        <p:nvGrpSpPr>
          <p:cNvPr id="691" name="Google Shape;691;p108"/>
          <p:cNvGrpSpPr/>
          <p:nvPr/>
        </p:nvGrpSpPr>
        <p:grpSpPr>
          <a:xfrm>
            <a:off x="652150" y="4737850"/>
            <a:ext cx="7863100" cy="343800"/>
            <a:chOff x="652150" y="4737850"/>
            <a:chExt cx="7863100" cy="343800"/>
          </a:xfrm>
        </p:grpSpPr>
        <p:sp>
          <p:nvSpPr>
            <p:cNvPr id="692" name="Google Shape;692;p108"/>
            <p:cNvSpPr txBox="1"/>
            <p:nvPr/>
          </p:nvSpPr>
          <p:spPr>
            <a:xfrm>
              <a:off x="652150" y="4737850"/>
              <a:ext cx="2911500" cy="34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FFFFFF"/>
                  </a:solidFill>
                  <a:latin typeface="Verdana"/>
                  <a:ea typeface="Verdana"/>
                  <a:cs typeface="Verdana"/>
                  <a:sym typeface="Verdana"/>
                </a:rPr>
                <a:t>EdYoda - Developer Programs</a:t>
              </a:r>
              <a:endParaRPr b="0" i="0" sz="1100" u="none" cap="none" strike="noStrike">
                <a:solidFill>
                  <a:srgbClr val="FFFFFF"/>
                </a:solidFill>
                <a:latin typeface="Verdana"/>
                <a:ea typeface="Verdana"/>
                <a:cs typeface="Verdana"/>
                <a:sym typeface="Verdana"/>
              </a:endParaRPr>
            </a:p>
          </p:txBody>
        </p:sp>
        <p:sp>
          <p:nvSpPr>
            <p:cNvPr id="693" name="Google Shape;693;p108"/>
            <p:cNvSpPr txBox="1"/>
            <p:nvPr/>
          </p:nvSpPr>
          <p:spPr>
            <a:xfrm>
              <a:off x="5603750" y="4737850"/>
              <a:ext cx="2911500" cy="3438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100"/>
                <a:buFont typeface="Arial"/>
                <a:buNone/>
              </a:pPr>
              <a:r>
                <a:rPr b="0" i="0" lang="en" sz="1100" u="none" cap="none" strike="noStrike">
                  <a:solidFill>
                    <a:srgbClr val="FFFFFF"/>
                  </a:solidFill>
                  <a:latin typeface="Verdana"/>
                  <a:ea typeface="Verdana"/>
                  <a:cs typeface="Verdana"/>
                  <a:sym typeface="Verdana"/>
                </a:rPr>
                <a:t>https://www.edyoda.com</a:t>
              </a:r>
              <a:endParaRPr b="0" i="0" sz="1100" u="none" cap="none" strike="noStrike">
                <a:solidFill>
                  <a:srgbClr val="FFFFFF"/>
                </a:solidFill>
                <a:latin typeface="Verdana"/>
                <a:ea typeface="Verdana"/>
                <a:cs typeface="Verdana"/>
                <a:sym typeface="Verdana"/>
              </a:endParaRPr>
            </a:p>
          </p:txBody>
        </p:sp>
      </p:gr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6FF"/>
        </a:solidFill>
      </p:bgPr>
    </p:bg>
    <p:spTree>
      <p:nvGrpSpPr>
        <p:cNvPr id="697" name="Shape 697"/>
        <p:cNvGrpSpPr/>
        <p:nvPr/>
      </p:nvGrpSpPr>
      <p:grpSpPr>
        <a:xfrm>
          <a:off x="0" y="0"/>
          <a:ext cx="0" cy="0"/>
          <a:chOff x="0" y="0"/>
          <a:chExt cx="0" cy="0"/>
        </a:xfrm>
      </p:grpSpPr>
      <p:sp>
        <p:nvSpPr>
          <p:cNvPr id="698" name="Google Shape;698;p109"/>
          <p:cNvSpPr txBox="1"/>
          <p:nvPr>
            <p:ph type="title"/>
          </p:nvPr>
        </p:nvSpPr>
        <p:spPr>
          <a:xfrm>
            <a:off x="182550" y="216425"/>
            <a:ext cx="8730000" cy="685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3200"/>
              <a:buFont typeface="Arial"/>
              <a:buNone/>
            </a:pPr>
            <a:r>
              <a:rPr b="1" lang="en" sz="2500">
                <a:solidFill>
                  <a:srgbClr val="073763"/>
                </a:solidFill>
                <a:latin typeface="Montserrat"/>
                <a:ea typeface="Montserrat"/>
                <a:cs typeface="Montserrat"/>
                <a:sym typeface="Montserrat"/>
              </a:rPr>
              <a:t>Why </a:t>
            </a:r>
            <a:r>
              <a:rPr b="1" lang="en" sz="2500">
                <a:solidFill>
                  <a:srgbClr val="073763"/>
                </a:solidFill>
                <a:latin typeface="Montserrat"/>
                <a:ea typeface="Montserrat"/>
                <a:cs typeface="Montserrat"/>
                <a:sym typeface="Montserrat"/>
              </a:rPr>
              <a:t>ER Diagram?</a:t>
            </a:r>
            <a:endParaRPr b="1" sz="2500">
              <a:solidFill>
                <a:srgbClr val="073763"/>
              </a:solidFill>
              <a:latin typeface="Montserrat"/>
              <a:ea typeface="Montserrat"/>
              <a:cs typeface="Montserrat"/>
              <a:sym typeface="Montserrat"/>
            </a:endParaRPr>
          </a:p>
        </p:txBody>
      </p:sp>
      <p:sp>
        <p:nvSpPr>
          <p:cNvPr id="699" name="Google Shape;699;p109"/>
          <p:cNvSpPr/>
          <p:nvPr/>
        </p:nvSpPr>
        <p:spPr>
          <a:xfrm>
            <a:off x="-21250" y="4675900"/>
            <a:ext cx="9165300" cy="467700"/>
          </a:xfrm>
          <a:prstGeom prst="rect">
            <a:avLst/>
          </a:prstGeom>
          <a:solidFill>
            <a:srgbClr val="17274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0" name="Google Shape;700;p109"/>
          <p:cNvSpPr txBox="1"/>
          <p:nvPr/>
        </p:nvSpPr>
        <p:spPr>
          <a:xfrm>
            <a:off x="593150" y="902225"/>
            <a:ext cx="7922100" cy="3429900"/>
          </a:xfrm>
          <a:prstGeom prst="rect">
            <a:avLst/>
          </a:prstGeom>
          <a:noFill/>
          <a:ln>
            <a:noFill/>
          </a:ln>
        </p:spPr>
        <p:txBody>
          <a:bodyPr anchorCtr="0" anchor="t" bIns="91425" lIns="91425" spcFirstLastPara="1" rIns="91425" wrap="square" tIns="91425">
            <a:noAutofit/>
          </a:bodyPr>
          <a:lstStyle/>
          <a:p>
            <a:pPr indent="-317500" lvl="0" marL="914400" marR="0" rtl="0" algn="l">
              <a:lnSpc>
                <a:spcPct val="150000"/>
              </a:lnSpc>
              <a:spcBef>
                <a:spcPts val="0"/>
              </a:spcBef>
              <a:spcAft>
                <a:spcPts val="0"/>
              </a:spcAft>
              <a:buClr>
                <a:srgbClr val="172746"/>
              </a:buClr>
              <a:buSzPts val="1400"/>
              <a:buFont typeface="Montserrat"/>
              <a:buChar char="●"/>
            </a:pPr>
            <a:r>
              <a:rPr lang="en">
                <a:solidFill>
                  <a:srgbClr val="172746"/>
                </a:solidFill>
                <a:latin typeface="Montserrat"/>
                <a:ea typeface="Montserrat"/>
                <a:cs typeface="Montserrat"/>
                <a:sym typeface="Montserrat"/>
              </a:rPr>
              <a:t>Say you have to build e-commerce, or school website etc.</a:t>
            </a:r>
            <a:endParaRPr>
              <a:solidFill>
                <a:srgbClr val="172746"/>
              </a:solidFill>
              <a:latin typeface="Montserrat"/>
              <a:ea typeface="Montserrat"/>
              <a:cs typeface="Montserrat"/>
              <a:sym typeface="Montserrat"/>
            </a:endParaRPr>
          </a:p>
          <a:p>
            <a:pPr indent="-317500" lvl="0" marL="914400" marR="0" rtl="0" algn="l">
              <a:lnSpc>
                <a:spcPct val="150000"/>
              </a:lnSpc>
              <a:spcBef>
                <a:spcPts val="0"/>
              </a:spcBef>
              <a:spcAft>
                <a:spcPts val="0"/>
              </a:spcAft>
              <a:buClr>
                <a:srgbClr val="172746"/>
              </a:buClr>
              <a:buSzPts val="1400"/>
              <a:buFont typeface="Montserrat"/>
              <a:buChar char="●"/>
            </a:pPr>
            <a:r>
              <a:rPr lang="en">
                <a:solidFill>
                  <a:srgbClr val="172746"/>
                </a:solidFill>
                <a:latin typeface="Montserrat"/>
                <a:ea typeface="Montserrat"/>
                <a:cs typeface="Montserrat"/>
                <a:sym typeface="Montserrat"/>
              </a:rPr>
              <a:t>The problem statement is very abstract. We need to translate the problem statement to tables &amp; relationships.</a:t>
            </a:r>
            <a:endParaRPr>
              <a:solidFill>
                <a:srgbClr val="172746"/>
              </a:solidFill>
              <a:latin typeface="Montserrat"/>
              <a:ea typeface="Montserrat"/>
              <a:cs typeface="Montserrat"/>
              <a:sym typeface="Montserrat"/>
            </a:endParaRPr>
          </a:p>
          <a:p>
            <a:pPr indent="-317500" lvl="0" marL="914400" marR="0" rtl="0" algn="l">
              <a:lnSpc>
                <a:spcPct val="150000"/>
              </a:lnSpc>
              <a:spcBef>
                <a:spcPts val="0"/>
              </a:spcBef>
              <a:spcAft>
                <a:spcPts val="0"/>
              </a:spcAft>
              <a:buClr>
                <a:srgbClr val="172746"/>
              </a:buClr>
              <a:buSzPts val="1400"/>
              <a:buFont typeface="Montserrat"/>
              <a:buChar char="●"/>
            </a:pPr>
            <a:r>
              <a:rPr lang="en">
                <a:solidFill>
                  <a:srgbClr val="172746"/>
                </a:solidFill>
                <a:latin typeface="Montserrat"/>
                <a:ea typeface="Montserrat"/>
                <a:cs typeface="Montserrat"/>
                <a:sym typeface="Montserrat"/>
              </a:rPr>
              <a:t>It helps to understand the logical structure of a database by presenting it visually.</a:t>
            </a:r>
            <a:endParaRPr>
              <a:solidFill>
                <a:srgbClr val="172746"/>
              </a:solidFill>
              <a:latin typeface="Montserrat"/>
              <a:ea typeface="Montserrat"/>
              <a:cs typeface="Montserrat"/>
              <a:sym typeface="Montserrat"/>
            </a:endParaRPr>
          </a:p>
        </p:txBody>
      </p:sp>
      <p:grpSp>
        <p:nvGrpSpPr>
          <p:cNvPr id="701" name="Google Shape;701;p109"/>
          <p:cNvGrpSpPr/>
          <p:nvPr/>
        </p:nvGrpSpPr>
        <p:grpSpPr>
          <a:xfrm>
            <a:off x="652150" y="4737850"/>
            <a:ext cx="7863100" cy="343800"/>
            <a:chOff x="652150" y="4737850"/>
            <a:chExt cx="7863100" cy="343800"/>
          </a:xfrm>
        </p:grpSpPr>
        <p:sp>
          <p:nvSpPr>
            <p:cNvPr id="702" name="Google Shape;702;p109"/>
            <p:cNvSpPr txBox="1"/>
            <p:nvPr/>
          </p:nvSpPr>
          <p:spPr>
            <a:xfrm>
              <a:off x="652150" y="4737850"/>
              <a:ext cx="2911500" cy="34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FFFFFF"/>
                  </a:solidFill>
                  <a:latin typeface="Verdana"/>
                  <a:ea typeface="Verdana"/>
                  <a:cs typeface="Verdana"/>
                  <a:sym typeface="Verdana"/>
                </a:rPr>
                <a:t>EdYoda - Developer Programs</a:t>
              </a:r>
              <a:endParaRPr b="0" i="0" sz="1100" u="none" cap="none" strike="noStrike">
                <a:solidFill>
                  <a:srgbClr val="FFFFFF"/>
                </a:solidFill>
                <a:latin typeface="Verdana"/>
                <a:ea typeface="Verdana"/>
                <a:cs typeface="Verdana"/>
                <a:sym typeface="Verdana"/>
              </a:endParaRPr>
            </a:p>
          </p:txBody>
        </p:sp>
        <p:sp>
          <p:nvSpPr>
            <p:cNvPr id="703" name="Google Shape;703;p109"/>
            <p:cNvSpPr txBox="1"/>
            <p:nvPr/>
          </p:nvSpPr>
          <p:spPr>
            <a:xfrm>
              <a:off x="5603750" y="4737850"/>
              <a:ext cx="2911500" cy="3438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100"/>
                <a:buFont typeface="Arial"/>
                <a:buNone/>
              </a:pPr>
              <a:r>
                <a:rPr b="0" i="0" lang="en" sz="1100" u="none" cap="none" strike="noStrike">
                  <a:solidFill>
                    <a:srgbClr val="FFFFFF"/>
                  </a:solidFill>
                  <a:latin typeface="Verdana"/>
                  <a:ea typeface="Verdana"/>
                  <a:cs typeface="Verdana"/>
                  <a:sym typeface="Verdana"/>
                </a:rPr>
                <a:t>https://www.edyoda.com</a:t>
              </a:r>
              <a:endParaRPr b="0" i="0" sz="1100" u="none" cap="none" strike="noStrike">
                <a:solidFill>
                  <a:srgbClr val="FFFFFF"/>
                </a:solidFill>
                <a:latin typeface="Verdana"/>
                <a:ea typeface="Verdana"/>
                <a:cs typeface="Verdana"/>
                <a:sym typeface="Verdana"/>
              </a:endParaRPr>
            </a:p>
          </p:txBody>
        </p:sp>
      </p:gr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6FF"/>
        </a:solidFill>
      </p:bgPr>
    </p:bg>
    <p:spTree>
      <p:nvGrpSpPr>
        <p:cNvPr id="707" name="Shape 707"/>
        <p:cNvGrpSpPr/>
        <p:nvPr/>
      </p:nvGrpSpPr>
      <p:grpSpPr>
        <a:xfrm>
          <a:off x="0" y="0"/>
          <a:ext cx="0" cy="0"/>
          <a:chOff x="0" y="0"/>
          <a:chExt cx="0" cy="0"/>
        </a:xfrm>
      </p:grpSpPr>
      <p:sp>
        <p:nvSpPr>
          <p:cNvPr id="708" name="Google Shape;708;p110"/>
          <p:cNvSpPr txBox="1"/>
          <p:nvPr>
            <p:ph type="title"/>
          </p:nvPr>
        </p:nvSpPr>
        <p:spPr>
          <a:xfrm>
            <a:off x="182550" y="216425"/>
            <a:ext cx="8730000" cy="685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3200"/>
              <a:buFont typeface="Arial"/>
              <a:buNone/>
            </a:pPr>
            <a:r>
              <a:rPr b="1" lang="en" sz="2500">
                <a:solidFill>
                  <a:srgbClr val="073763"/>
                </a:solidFill>
                <a:latin typeface="Montserrat"/>
                <a:ea typeface="Montserrat"/>
                <a:cs typeface="Montserrat"/>
                <a:sym typeface="Montserrat"/>
              </a:rPr>
              <a:t>Entity</a:t>
            </a:r>
            <a:endParaRPr b="1" sz="2500">
              <a:solidFill>
                <a:srgbClr val="073763"/>
              </a:solidFill>
              <a:latin typeface="Montserrat"/>
              <a:ea typeface="Montserrat"/>
              <a:cs typeface="Montserrat"/>
              <a:sym typeface="Montserrat"/>
            </a:endParaRPr>
          </a:p>
        </p:txBody>
      </p:sp>
      <p:sp>
        <p:nvSpPr>
          <p:cNvPr id="709" name="Google Shape;709;p110"/>
          <p:cNvSpPr/>
          <p:nvPr/>
        </p:nvSpPr>
        <p:spPr>
          <a:xfrm>
            <a:off x="-21250" y="4675900"/>
            <a:ext cx="9165300" cy="467700"/>
          </a:xfrm>
          <a:prstGeom prst="rect">
            <a:avLst/>
          </a:prstGeom>
          <a:solidFill>
            <a:srgbClr val="17274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0" name="Google Shape;710;p110"/>
          <p:cNvSpPr txBox="1"/>
          <p:nvPr/>
        </p:nvSpPr>
        <p:spPr>
          <a:xfrm>
            <a:off x="593150" y="902225"/>
            <a:ext cx="7922100" cy="34299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50000"/>
              </a:lnSpc>
              <a:spcBef>
                <a:spcPts val="0"/>
              </a:spcBef>
              <a:spcAft>
                <a:spcPts val="0"/>
              </a:spcAft>
              <a:buClr>
                <a:srgbClr val="172746"/>
              </a:buClr>
              <a:buSzPts val="1400"/>
              <a:buFont typeface="Montserrat"/>
              <a:buChar char="●"/>
            </a:pPr>
            <a:r>
              <a:rPr lang="en">
                <a:solidFill>
                  <a:srgbClr val="172746"/>
                </a:solidFill>
                <a:latin typeface="Montserrat"/>
                <a:ea typeface="Montserrat"/>
                <a:cs typeface="Montserrat"/>
                <a:sym typeface="Montserrat"/>
              </a:rPr>
              <a:t>Person - Teacher, Student</a:t>
            </a:r>
            <a:endParaRPr>
              <a:solidFill>
                <a:srgbClr val="172746"/>
              </a:solidFill>
              <a:latin typeface="Montserrat"/>
              <a:ea typeface="Montserrat"/>
              <a:cs typeface="Montserrat"/>
              <a:sym typeface="Montserrat"/>
            </a:endParaRPr>
          </a:p>
          <a:p>
            <a:pPr indent="-317500" lvl="0" marL="457200" marR="0" rtl="0" algn="l">
              <a:lnSpc>
                <a:spcPct val="150000"/>
              </a:lnSpc>
              <a:spcBef>
                <a:spcPts val="0"/>
              </a:spcBef>
              <a:spcAft>
                <a:spcPts val="0"/>
              </a:spcAft>
              <a:buClr>
                <a:srgbClr val="172746"/>
              </a:buClr>
              <a:buSzPts val="1400"/>
              <a:buFont typeface="Montserrat"/>
              <a:buChar char="●"/>
            </a:pPr>
            <a:r>
              <a:rPr lang="en">
                <a:solidFill>
                  <a:srgbClr val="172746"/>
                </a:solidFill>
                <a:latin typeface="Montserrat"/>
                <a:ea typeface="Montserrat"/>
                <a:cs typeface="Montserrat"/>
                <a:sym typeface="Montserrat"/>
              </a:rPr>
              <a:t>Place - Building, House</a:t>
            </a:r>
            <a:endParaRPr>
              <a:solidFill>
                <a:srgbClr val="172746"/>
              </a:solidFill>
              <a:latin typeface="Montserrat"/>
              <a:ea typeface="Montserrat"/>
              <a:cs typeface="Montserrat"/>
              <a:sym typeface="Montserrat"/>
            </a:endParaRPr>
          </a:p>
          <a:p>
            <a:pPr indent="-317500" lvl="0" marL="457200" marR="0" rtl="0" algn="l">
              <a:lnSpc>
                <a:spcPct val="150000"/>
              </a:lnSpc>
              <a:spcBef>
                <a:spcPts val="0"/>
              </a:spcBef>
              <a:spcAft>
                <a:spcPts val="0"/>
              </a:spcAft>
              <a:buClr>
                <a:srgbClr val="172746"/>
              </a:buClr>
              <a:buSzPts val="1400"/>
              <a:buFont typeface="Montserrat"/>
              <a:buChar char="●"/>
            </a:pPr>
            <a:r>
              <a:rPr lang="en">
                <a:solidFill>
                  <a:srgbClr val="172746"/>
                </a:solidFill>
                <a:latin typeface="Montserrat"/>
                <a:ea typeface="Montserrat"/>
                <a:cs typeface="Montserrat"/>
                <a:sym typeface="Montserrat"/>
              </a:rPr>
              <a:t>Object - Car</a:t>
            </a:r>
            <a:endParaRPr>
              <a:solidFill>
                <a:srgbClr val="172746"/>
              </a:solidFill>
              <a:latin typeface="Montserrat"/>
              <a:ea typeface="Montserrat"/>
              <a:cs typeface="Montserrat"/>
              <a:sym typeface="Montserrat"/>
            </a:endParaRPr>
          </a:p>
          <a:p>
            <a:pPr indent="-317500" lvl="0" marL="457200" marR="0" rtl="0" algn="l">
              <a:lnSpc>
                <a:spcPct val="150000"/>
              </a:lnSpc>
              <a:spcBef>
                <a:spcPts val="0"/>
              </a:spcBef>
              <a:spcAft>
                <a:spcPts val="0"/>
              </a:spcAft>
              <a:buClr>
                <a:srgbClr val="172746"/>
              </a:buClr>
              <a:buSzPts val="1400"/>
              <a:buFont typeface="Montserrat"/>
              <a:buChar char="●"/>
            </a:pPr>
            <a:r>
              <a:rPr lang="en">
                <a:solidFill>
                  <a:srgbClr val="172746"/>
                </a:solidFill>
                <a:latin typeface="Montserrat"/>
                <a:ea typeface="Montserrat"/>
                <a:cs typeface="Montserrat"/>
                <a:sym typeface="Montserrat"/>
              </a:rPr>
              <a:t>Concept - Account</a:t>
            </a:r>
            <a:endParaRPr>
              <a:solidFill>
                <a:srgbClr val="172746"/>
              </a:solidFill>
              <a:latin typeface="Montserrat"/>
              <a:ea typeface="Montserrat"/>
              <a:cs typeface="Montserrat"/>
              <a:sym typeface="Montserrat"/>
            </a:endParaRPr>
          </a:p>
        </p:txBody>
      </p:sp>
      <p:grpSp>
        <p:nvGrpSpPr>
          <p:cNvPr id="711" name="Google Shape;711;p110"/>
          <p:cNvGrpSpPr/>
          <p:nvPr/>
        </p:nvGrpSpPr>
        <p:grpSpPr>
          <a:xfrm>
            <a:off x="652150" y="4737850"/>
            <a:ext cx="7863100" cy="343800"/>
            <a:chOff x="652150" y="4737850"/>
            <a:chExt cx="7863100" cy="343800"/>
          </a:xfrm>
        </p:grpSpPr>
        <p:sp>
          <p:nvSpPr>
            <p:cNvPr id="712" name="Google Shape;712;p110"/>
            <p:cNvSpPr txBox="1"/>
            <p:nvPr/>
          </p:nvSpPr>
          <p:spPr>
            <a:xfrm>
              <a:off x="652150" y="4737850"/>
              <a:ext cx="2911500" cy="34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FFFFFF"/>
                  </a:solidFill>
                  <a:latin typeface="Verdana"/>
                  <a:ea typeface="Verdana"/>
                  <a:cs typeface="Verdana"/>
                  <a:sym typeface="Verdana"/>
                </a:rPr>
                <a:t>EdYoda - Developer Programs</a:t>
              </a:r>
              <a:endParaRPr b="0" i="0" sz="1100" u="none" cap="none" strike="noStrike">
                <a:solidFill>
                  <a:srgbClr val="FFFFFF"/>
                </a:solidFill>
                <a:latin typeface="Verdana"/>
                <a:ea typeface="Verdana"/>
                <a:cs typeface="Verdana"/>
                <a:sym typeface="Verdana"/>
              </a:endParaRPr>
            </a:p>
          </p:txBody>
        </p:sp>
        <p:sp>
          <p:nvSpPr>
            <p:cNvPr id="713" name="Google Shape;713;p110"/>
            <p:cNvSpPr txBox="1"/>
            <p:nvPr/>
          </p:nvSpPr>
          <p:spPr>
            <a:xfrm>
              <a:off x="5603750" y="4737850"/>
              <a:ext cx="2911500" cy="3438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100"/>
                <a:buFont typeface="Arial"/>
                <a:buNone/>
              </a:pPr>
              <a:r>
                <a:rPr b="0" i="0" lang="en" sz="1100" u="none" cap="none" strike="noStrike">
                  <a:solidFill>
                    <a:srgbClr val="FFFFFF"/>
                  </a:solidFill>
                  <a:latin typeface="Verdana"/>
                  <a:ea typeface="Verdana"/>
                  <a:cs typeface="Verdana"/>
                  <a:sym typeface="Verdana"/>
                </a:rPr>
                <a:t>https://www.edyoda.com</a:t>
              </a:r>
              <a:endParaRPr b="0" i="0" sz="1100" u="none" cap="none" strike="noStrike">
                <a:solidFill>
                  <a:srgbClr val="FFFFFF"/>
                </a:solidFill>
                <a:latin typeface="Verdana"/>
                <a:ea typeface="Verdana"/>
                <a:cs typeface="Verdana"/>
                <a:sym typeface="Verdana"/>
              </a:endParaRPr>
            </a:p>
          </p:txBody>
        </p:sp>
      </p:gr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6FF"/>
        </a:solidFill>
      </p:bgPr>
    </p:bg>
    <p:spTree>
      <p:nvGrpSpPr>
        <p:cNvPr id="717" name="Shape 717"/>
        <p:cNvGrpSpPr/>
        <p:nvPr/>
      </p:nvGrpSpPr>
      <p:grpSpPr>
        <a:xfrm>
          <a:off x="0" y="0"/>
          <a:ext cx="0" cy="0"/>
          <a:chOff x="0" y="0"/>
          <a:chExt cx="0" cy="0"/>
        </a:xfrm>
      </p:grpSpPr>
      <p:sp>
        <p:nvSpPr>
          <p:cNvPr id="718" name="Google Shape;718;p111"/>
          <p:cNvSpPr txBox="1"/>
          <p:nvPr>
            <p:ph type="title"/>
          </p:nvPr>
        </p:nvSpPr>
        <p:spPr>
          <a:xfrm>
            <a:off x="182550" y="216425"/>
            <a:ext cx="8730000" cy="685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3200"/>
              <a:buFont typeface="Arial"/>
              <a:buNone/>
            </a:pPr>
            <a:r>
              <a:rPr b="1" lang="en" sz="2500">
                <a:solidFill>
                  <a:srgbClr val="073763"/>
                </a:solidFill>
                <a:latin typeface="Montserrat"/>
                <a:ea typeface="Montserrat"/>
                <a:cs typeface="Montserrat"/>
                <a:sym typeface="Montserrat"/>
              </a:rPr>
              <a:t>Attributes</a:t>
            </a:r>
            <a:endParaRPr b="1" sz="2500">
              <a:solidFill>
                <a:srgbClr val="073763"/>
              </a:solidFill>
              <a:latin typeface="Montserrat"/>
              <a:ea typeface="Montserrat"/>
              <a:cs typeface="Montserrat"/>
              <a:sym typeface="Montserrat"/>
            </a:endParaRPr>
          </a:p>
        </p:txBody>
      </p:sp>
      <p:sp>
        <p:nvSpPr>
          <p:cNvPr id="719" name="Google Shape;719;p111"/>
          <p:cNvSpPr/>
          <p:nvPr/>
        </p:nvSpPr>
        <p:spPr>
          <a:xfrm>
            <a:off x="-21250" y="4675900"/>
            <a:ext cx="9165300" cy="467700"/>
          </a:xfrm>
          <a:prstGeom prst="rect">
            <a:avLst/>
          </a:prstGeom>
          <a:solidFill>
            <a:srgbClr val="17274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0" name="Google Shape;720;p111"/>
          <p:cNvSpPr txBox="1"/>
          <p:nvPr/>
        </p:nvSpPr>
        <p:spPr>
          <a:xfrm>
            <a:off x="593150" y="902225"/>
            <a:ext cx="7922100" cy="34299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50000"/>
              </a:lnSpc>
              <a:spcBef>
                <a:spcPts val="0"/>
              </a:spcBef>
              <a:spcAft>
                <a:spcPts val="0"/>
              </a:spcAft>
              <a:buClr>
                <a:srgbClr val="172746"/>
              </a:buClr>
              <a:buSzPts val="1400"/>
              <a:buFont typeface="Montserrat"/>
              <a:buChar char="●"/>
            </a:pPr>
            <a:r>
              <a:rPr lang="en">
                <a:solidFill>
                  <a:srgbClr val="172746"/>
                </a:solidFill>
                <a:latin typeface="Montserrat"/>
                <a:ea typeface="Montserrat"/>
                <a:cs typeface="Montserrat"/>
                <a:sym typeface="Montserrat"/>
              </a:rPr>
              <a:t>It is a single-valued property of either an entity-type or a relationship-type.</a:t>
            </a:r>
            <a:endParaRPr>
              <a:solidFill>
                <a:srgbClr val="172746"/>
              </a:solidFill>
              <a:latin typeface="Montserrat"/>
              <a:ea typeface="Montserrat"/>
              <a:cs typeface="Montserrat"/>
              <a:sym typeface="Montserrat"/>
            </a:endParaRPr>
          </a:p>
          <a:p>
            <a:pPr indent="-317500" lvl="0" marL="457200" marR="0" rtl="0" algn="l">
              <a:lnSpc>
                <a:spcPct val="150000"/>
              </a:lnSpc>
              <a:spcBef>
                <a:spcPts val="0"/>
              </a:spcBef>
              <a:spcAft>
                <a:spcPts val="0"/>
              </a:spcAft>
              <a:buClr>
                <a:srgbClr val="172746"/>
              </a:buClr>
              <a:buSzPts val="1400"/>
              <a:buFont typeface="Montserrat"/>
              <a:buChar char="●"/>
            </a:pPr>
            <a:r>
              <a:rPr lang="en">
                <a:solidFill>
                  <a:srgbClr val="172746"/>
                </a:solidFill>
                <a:latin typeface="Montserrat"/>
                <a:ea typeface="Montserrat"/>
                <a:cs typeface="Montserrat"/>
                <a:sym typeface="Montserrat"/>
              </a:rPr>
              <a:t>Types of attribute</a:t>
            </a:r>
            <a:endParaRPr>
              <a:solidFill>
                <a:srgbClr val="172746"/>
              </a:solidFill>
              <a:latin typeface="Montserrat"/>
              <a:ea typeface="Montserrat"/>
              <a:cs typeface="Montserrat"/>
              <a:sym typeface="Montserrat"/>
            </a:endParaRPr>
          </a:p>
          <a:p>
            <a:pPr indent="-317500" lvl="1" marL="1371600" marR="0" rtl="0" algn="l">
              <a:lnSpc>
                <a:spcPct val="150000"/>
              </a:lnSpc>
              <a:spcBef>
                <a:spcPts val="0"/>
              </a:spcBef>
              <a:spcAft>
                <a:spcPts val="0"/>
              </a:spcAft>
              <a:buClr>
                <a:srgbClr val="172746"/>
              </a:buClr>
              <a:buSzPts val="1400"/>
              <a:buFont typeface="Montserrat"/>
              <a:buChar char="○"/>
            </a:pPr>
            <a:r>
              <a:rPr lang="en">
                <a:solidFill>
                  <a:srgbClr val="172746"/>
                </a:solidFill>
                <a:latin typeface="Montserrat"/>
                <a:ea typeface="Montserrat"/>
                <a:cs typeface="Montserrat"/>
                <a:sym typeface="Montserrat"/>
              </a:rPr>
              <a:t>Simple Attribute</a:t>
            </a:r>
            <a:endParaRPr>
              <a:solidFill>
                <a:srgbClr val="172746"/>
              </a:solidFill>
              <a:latin typeface="Montserrat"/>
              <a:ea typeface="Montserrat"/>
              <a:cs typeface="Montserrat"/>
              <a:sym typeface="Montserrat"/>
            </a:endParaRPr>
          </a:p>
          <a:p>
            <a:pPr indent="-317500" lvl="1" marL="1371600" marR="0" rtl="0" algn="l">
              <a:lnSpc>
                <a:spcPct val="150000"/>
              </a:lnSpc>
              <a:spcBef>
                <a:spcPts val="0"/>
              </a:spcBef>
              <a:spcAft>
                <a:spcPts val="0"/>
              </a:spcAft>
              <a:buClr>
                <a:srgbClr val="172746"/>
              </a:buClr>
              <a:buSzPts val="1400"/>
              <a:buFont typeface="Montserrat"/>
              <a:buChar char="○"/>
            </a:pPr>
            <a:r>
              <a:rPr lang="en">
                <a:solidFill>
                  <a:srgbClr val="172746"/>
                </a:solidFill>
                <a:latin typeface="Montserrat"/>
                <a:ea typeface="Montserrat"/>
                <a:cs typeface="Montserrat"/>
                <a:sym typeface="Montserrat"/>
              </a:rPr>
              <a:t>Composite Attribute</a:t>
            </a:r>
            <a:endParaRPr>
              <a:solidFill>
                <a:srgbClr val="172746"/>
              </a:solidFill>
              <a:latin typeface="Montserrat"/>
              <a:ea typeface="Montserrat"/>
              <a:cs typeface="Montserrat"/>
              <a:sym typeface="Montserrat"/>
            </a:endParaRPr>
          </a:p>
          <a:p>
            <a:pPr indent="-317500" lvl="1" marL="1371600" marR="0" rtl="0" algn="l">
              <a:lnSpc>
                <a:spcPct val="150000"/>
              </a:lnSpc>
              <a:spcBef>
                <a:spcPts val="0"/>
              </a:spcBef>
              <a:spcAft>
                <a:spcPts val="0"/>
              </a:spcAft>
              <a:buClr>
                <a:srgbClr val="172746"/>
              </a:buClr>
              <a:buSzPts val="1400"/>
              <a:buFont typeface="Montserrat"/>
              <a:buChar char="○"/>
            </a:pPr>
            <a:r>
              <a:rPr lang="en">
                <a:solidFill>
                  <a:srgbClr val="172746"/>
                </a:solidFill>
                <a:latin typeface="Montserrat"/>
                <a:ea typeface="Montserrat"/>
                <a:cs typeface="Montserrat"/>
                <a:sym typeface="Montserrat"/>
              </a:rPr>
              <a:t>Derived Attribute</a:t>
            </a:r>
            <a:endParaRPr>
              <a:solidFill>
                <a:srgbClr val="172746"/>
              </a:solidFill>
              <a:latin typeface="Montserrat"/>
              <a:ea typeface="Montserrat"/>
              <a:cs typeface="Montserrat"/>
              <a:sym typeface="Montserrat"/>
            </a:endParaRPr>
          </a:p>
          <a:p>
            <a:pPr indent="-317500" lvl="1" marL="1371600" marR="0" rtl="0" algn="l">
              <a:lnSpc>
                <a:spcPct val="150000"/>
              </a:lnSpc>
              <a:spcBef>
                <a:spcPts val="0"/>
              </a:spcBef>
              <a:spcAft>
                <a:spcPts val="0"/>
              </a:spcAft>
              <a:buClr>
                <a:srgbClr val="172746"/>
              </a:buClr>
              <a:buSzPts val="1400"/>
              <a:buFont typeface="Montserrat"/>
              <a:buChar char="○"/>
            </a:pPr>
            <a:r>
              <a:rPr lang="en">
                <a:solidFill>
                  <a:srgbClr val="172746"/>
                </a:solidFill>
                <a:latin typeface="Montserrat"/>
                <a:ea typeface="Montserrat"/>
                <a:cs typeface="Montserrat"/>
                <a:sym typeface="Montserrat"/>
              </a:rPr>
              <a:t>Multi-valued attribute</a:t>
            </a:r>
            <a:endParaRPr>
              <a:solidFill>
                <a:srgbClr val="172746"/>
              </a:solidFill>
              <a:latin typeface="Montserrat"/>
              <a:ea typeface="Montserrat"/>
              <a:cs typeface="Montserrat"/>
              <a:sym typeface="Montserrat"/>
            </a:endParaRPr>
          </a:p>
        </p:txBody>
      </p:sp>
      <p:grpSp>
        <p:nvGrpSpPr>
          <p:cNvPr id="721" name="Google Shape;721;p111"/>
          <p:cNvGrpSpPr/>
          <p:nvPr/>
        </p:nvGrpSpPr>
        <p:grpSpPr>
          <a:xfrm>
            <a:off x="652150" y="4737850"/>
            <a:ext cx="7863100" cy="343800"/>
            <a:chOff x="652150" y="4737850"/>
            <a:chExt cx="7863100" cy="343800"/>
          </a:xfrm>
        </p:grpSpPr>
        <p:sp>
          <p:nvSpPr>
            <p:cNvPr id="722" name="Google Shape;722;p111"/>
            <p:cNvSpPr txBox="1"/>
            <p:nvPr/>
          </p:nvSpPr>
          <p:spPr>
            <a:xfrm>
              <a:off x="652150" y="4737850"/>
              <a:ext cx="2911500" cy="34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FFFFFF"/>
                  </a:solidFill>
                  <a:latin typeface="Verdana"/>
                  <a:ea typeface="Verdana"/>
                  <a:cs typeface="Verdana"/>
                  <a:sym typeface="Verdana"/>
                </a:rPr>
                <a:t>EdYoda - Developer Programs</a:t>
              </a:r>
              <a:endParaRPr b="0" i="0" sz="1100" u="none" cap="none" strike="noStrike">
                <a:solidFill>
                  <a:srgbClr val="FFFFFF"/>
                </a:solidFill>
                <a:latin typeface="Verdana"/>
                <a:ea typeface="Verdana"/>
                <a:cs typeface="Verdana"/>
                <a:sym typeface="Verdana"/>
              </a:endParaRPr>
            </a:p>
          </p:txBody>
        </p:sp>
        <p:sp>
          <p:nvSpPr>
            <p:cNvPr id="723" name="Google Shape;723;p111"/>
            <p:cNvSpPr txBox="1"/>
            <p:nvPr/>
          </p:nvSpPr>
          <p:spPr>
            <a:xfrm>
              <a:off x="5603750" y="4737850"/>
              <a:ext cx="2911500" cy="3438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100"/>
                <a:buFont typeface="Arial"/>
                <a:buNone/>
              </a:pPr>
              <a:r>
                <a:rPr b="0" i="0" lang="en" sz="1100" u="none" cap="none" strike="noStrike">
                  <a:solidFill>
                    <a:srgbClr val="FFFFFF"/>
                  </a:solidFill>
                  <a:latin typeface="Verdana"/>
                  <a:ea typeface="Verdana"/>
                  <a:cs typeface="Verdana"/>
                  <a:sym typeface="Verdana"/>
                </a:rPr>
                <a:t>https://www.edyoda.com</a:t>
              </a:r>
              <a:endParaRPr b="0" i="0" sz="1100" u="none" cap="none" strike="noStrike">
                <a:solidFill>
                  <a:srgbClr val="FFFFFF"/>
                </a:solidFill>
                <a:latin typeface="Verdana"/>
                <a:ea typeface="Verdana"/>
                <a:cs typeface="Verdana"/>
                <a:sym typeface="Verdana"/>
              </a:endParaRPr>
            </a:p>
          </p:txBody>
        </p:sp>
      </p:gr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27" name="Shape 727"/>
        <p:cNvGrpSpPr/>
        <p:nvPr/>
      </p:nvGrpSpPr>
      <p:grpSpPr>
        <a:xfrm>
          <a:off x="0" y="0"/>
          <a:ext cx="0" cy="0"/>
          <a:chOff x="0" y="0"/>
          <a:chExt cx="0" cy="0"/>
        </a:xfrm>
      </p:grpSpPr>
      <p:sp>
        <p:nvSpPr>
          <p:cNvPr id="728" name="Google Shape;728;p112"/>
          <p:cNvSpPr txBox="1"/>
          <p:nvPr>
            <p:ph type="title"/>
          </p:nvPr>
        </p:nvSpPr>
        <p:spPr>
          <a:xfrm>
            <a:off x="182550" y="216425"/>
            <a:ext cx="8730000" cy="685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3200"/>
              <a:buFont typeface="Arial"/>
              <a:buNone/>
            </a:pPr>
            <a:r>
              <a:rPr b="1" lang="en" sz="2500">
                <a:solidFill>
                  <a:srgbClr val="073763"/>
                </a:solidFill>
                <a:latin typeface="Montserrat"/>
                <a:ea typeface="Montserrat"/>
                <a:cs typeface="Montserrat"/>
                <a:sym typeface="Montserrat"/>
              </a:rPr>
              <a:t>Relationships (Cardinality)</a:t>
            </a:r>
            <a:endParaRPr b="1" sz="2500">
              <a:solidFill>
                <a:srgbClr val="073763"/>
              </a:solidFill>
              <a:latin typeface="Montserrat"/>
              <a:ea typeface="Montserrat"/>
              <a:cs typeface="Montserrat"/>
              <a:sym typeface="Montserrat"/>
            </a:endParaRPr>
          </a:p>
        </p:txBody>
      </p:sp>
      <p:sp>
        <p:nvSpPr>
          <p:cNvPr id="729" name="Google Shape;729;p112"/>
          <p:cNvSpPr/>
          <p:nvPr/>
        </p:nvSpPr>
        <p:spPr>
          <a:xfrm>
            <a:off x="-21250" y="4675900"/>
            <a:ext cx="9165300" cy="467700"/>
          </a:xfrm>
          <a:prstGeom prst="rect">
            <a:avLst/>
          </a:prstGeom>
          <a:solidFill>
            <a:srgbClr val="17274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30" name="Google Shape;730;p112"/>
          <p:cNvGrpSpPr/>
          <p:nvPr/>
        </p:nvGrpSpPr>
        <p:grpSpPr>
          <a:xfrm>
            <a:off x="652150" y="4737850"/>
            <a:ext cx="7863100" cy="343800"/>
            <a:chOff x="652150" y="4737850"/>
            <a:chExt cx="7863100" cy="343800"/>
          </a:xfrm>
        </p:grpSpPr>
        <p:sp>
          <p:nvSpPr>
            <p:cNvPr id="731" name="Google Shape;731;p112"/>
            <p:cNvSpPr txBox="1"/>
            <p:nvPr/>
          </p:nvSpPr>
          <p:spPr>
            <a:xfrm>
              <a:off x="652150" y="4737850"/>
              <a:ext cx="2911500" cy="34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FFFFFF"/>
                  </a:solidFill>
                  <a:latin typeface="Verdana"/>
                  <a:ea typeface="Verdana"/>
                  <a:cs typeface="Verdana"/>
                  <a:sym typeface="Verdana"/>
                </a:rPr>
                <a:t>EdYoda - Developer Programs</a:t>
              </a:r>
              <a:endParaRPr b="0" i="0" sz="1100" u="none" cap="none" strike="noStrike">
                <a:solidFill>
                  <a:srgbClr val="FFFFFF"/>
                </a:solidFill>
                <a:latin typeface="Verdana"/>
                <a:ea typeface="Verdana"/>
                <a:cs typeface="Verdana"/>
                <a:sym typeface="Verdana"/>
              </a:endParaRPr>
            </a:p>
          </p:txBody>
        </p:sp>
        <p:sp>
          <p:nvSpPr>
            <p:cNvPr id="732" name="Google Shape;732;p112"/>
            <p:cNvSpPr txBox="1"/>
            <p:nvPr/>
          </p:nvSpPr>
          <p:spPr>
            <a:xfrm>
              <a:off x="5603750" y="4737850"/>
              <a:ext cx="2911500" cy="3438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100"/>
                <a:buFont typeface="Arial"/>
                <a:buNone/>
              </a:pPr>
              <a:r>
                <a:rPr b="0" i="0" lang="en" sz="1100" u="none" cap="none" strike="noStrike">
                  <a:solidFill>
                    <a:srgbClr val="FFFFFF"/>
                  </a:solidFill>
                  <a:latin typeface="Verdana"/>
                  <a:ea typeface="Verdana"/>
                  <a:cs typeface="Verdana"/>
                  <a:sym typeface="Verdana"/>
                </a:rPr>
                <a:t>https://www.edyoda.com</a:t>
              </a:r>
              <a:endParaRPr b="0" i="0" sz="1100" u="none" cap="none" strike="noStrike">
                <a:solidFill>
                  <a:srgbClr val="FFFFFF"/>
                </a:solidFill>
                <a:latin typeface="Verdana"/>
                <a:ea typeface="Verdana"/>
                <a:cs typeface="Verdana"/>
                <a:sym typeface="Verdana"/>
              </a:endParaRPr>
            </a:p>
          </p:txBody>
        </p:sp>
      </p:grpSp>
      <p:pic>
        <p:nvPicPr>
          <p:cNvPr id="733" name="Google Shape;733;p112"/>
          <p:cNvPicPr preferRelativeResize="0"/>
          <p:nvPr/>
        </p:nvPicPr>
        <p:blipFill rotWithShape="1">
          <a:blip r:embed="rId3">
            <a:alphaModFix/>
          </a:blip>
          <a:srcRect b="88541" l="0" r="0" t="0"/>
          <a:stretch/>
        </p:blipFill>
        <p:spPr>
          <a:xfrm>
            <a:off x="2590800" y="1412774"/>
            <a:ext cx="3962400" cy="343800"/>
          </a:xfrm>
          <a:prstGeom prst="rect">
            <a:avLst/>
          </a:prstGeom>
          <a:noFill/>
          <a:ln>
            <a:noFill/>
          </a:ln>
        </p:spPr>
      </p:pic>
      <p:pic>
        <p:nvPicPr>
          <p:cNvPr id="734" name="Google Shape;734;p112"/>
          <p:cNvPicPr preferRelativeResize="0"/>
          <p:nvPr/>
        </p:nvPicPr>
        <p:blipFill rotWithShape="1">
          <a:blip r:embed="rId3">
            <a:alphaModFix/>
          </a:blip>
          <a:srcRect b="0" l="0" r="0" t="50519"/>
          <a:stretch/>
        </p:blipFill>
        <p:spPr>
          <a:xfrm>
            <a:off x="2566350" y="1756572"/>
            <a:ext cx="3962400" cy="1484600"/>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6FF"/>
        </a:solidFill>
      </p:bgPr>
    </p:bg>
    <p:spTree>
      <p:nvGrpSpPr>
        <p:cNvPr id="738" name="Shape 738"/>
        <p:cNvGrpSpPr/>
        <p:nvPr/>
      </p:nvGrpSpPr>
      <p:grpSpPr>
        <a:xfrm>
          <a:off x="0" y="0"/>
          <a:ext cx="0" cy="0"/>
          <a:chOff x="0" y="0"/>
          <a:chExt cx="0" cy="0"/>
        </a:xfrm>
      </p:grpSpPr>
      <p:sp>
        <p:nvSpPr>
          <p:cNvPr id="739" name="Google Shape;739;p113"/>
          <p:cNvSpPr txBox="1"/>
          <p:nvPr>
            <p:ph type="title"/>
          </p:nvPr>
        </p:nvSpPr>
        <p:spPr>
          <a:xfrm>
            <a:off x="182550" y="216425"/>
            <a:ext cx="8730000" cy="685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3200"/>
              <a:buFont typeface="Arial"/>
              <a:buNone/>
            </a:pPr>
            <a:r>
              <a:rPr b="1" lang="en" sz="2500">
                <a:solidFill>
                  <a:srgbClr val="073763"/>
                </a:solidFill>
                <a:latin typeface="Montserrat"/>
                <a:ea typeface="Montserrat"/>
                <a:cs typeface="Montserrat"/>
                <a:sym typeface="Montserrat"/>
              </a:rPr>
              <a:t>Steps for creating ERD</a:t>
            </a:r>
            <a:endParaRPr b="1" sz="2500">
              <a:solidFill>
                <a:srgbClr val="073763"/>
              </a:solidFill>
              <a:latin typeface="Montserrat"/>
              <a:ea typeface="Montserrat"/>
              <a:cs typeface="Montserrat"/>
              <a:sym typeface="Montserrat"/>
            </a:endParaRPr>
          </a:p>
        </p:txBody>
      </p:sp>
      <p:sp>
        <p:nvSpPr>
          <p:cNvPr id="740" name="Google Shape;740;p113"/>
          <p:cNvSpPr/>
          <p:nvPr/>
        </p:nvSpPr>
        <p:spPr>
          <a:xfrm>
            <a:off x="-21250" y="4675900"/>
            <a:ext cx="9165300" cy="467700"/>
          </a:xfrm>
          <a:prstGeom prst="rect">
            <a:avLst/>
          </a:prstGeom>
          <a:solidFill>
            <a:srgbClr val="17274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1" name="Google Shape;741;p113"/>
          <p:cNvSpPr txBox="1"/>
          <p:nvPr/>
        </p:nvSpPr>
        <p:spPr>
          <a:xfrm>
            <a:off x="593150" y="902225"/>
            <a:ext cx="7922100" cy="34299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50000"/>
              </a:lnSpc>
              <a:spcBef>
                <a:spcPts val="0"/>
              </a:spcBef>
              <a:spcAft>
                <a:spcPts val="0"/>
              </a:spcAft>
              <a:buClr>
                <a:srgbClr val="172746"/>
              </a:buClr>
              <a:buSzPts val="1400"/>
              <a:buFont typeface="Montserrat"/>
              <a:buChar char="●"/>
            </a:pPr>
            <a:r>
              <a:rPr lang="en">
                <a:solidFill>
                  <a:srgbClr val="172746"/>
                </a:solidFill>
                <a:latin typeface="Montserrat"/>
                <a:ea typeface="Montserrat"/>
                <a:cs typeface="Montserrat"/>
                <a:sym typeface="Montserrat"/>
              </a:rPr>
              <a:t>Entity Identification</a:t>
            </a:r>
            <a:endParaRPr>
              <a:solidFill>
                <a:srgbClr val="172746"/>
              </a:solidFill>
              <a:latin typeface="Montserrat"/>
              <a:ea typeface="Montserrat"/>
              <a:cs typeface="Montserrat"/>
              <a:sym typeface="Montserrat"/>
            </a:endParaRPr>
          </a:p>
          <a:p>
            <a:pPr indent="-317500" lvl="0" marL="457200" marR="0" rtl="0" algn="l">
              <a:lnSpc>
                <a:spcPct val="150000"/>
              </a:lnSpc>
              <a:spcBef>
                <a:spcPts val="0"/>
              </a:spcBef>
              <a:spcAft>
                <a:spcPts val="0"/>
              </a:spcAft>
              <a:buClr>
                <a:srgbClr val="172746"/>
              </a:buClr>
              <a:buSzPts val="1400"/>
              <a:buFont typeface="Montserrat"/>
              <a:buChar char="●"/>
            </a:pPr>
            <a:r>
              <a:rPr lang="en">
                <a:solidFill>
                  <a:srgbClr val="172746"/>
                </a:solidFill>
                <a:latin typeface="Montserrat"/>
                <a:ea typeface="Montserrat"/>
                <a:cs typeface="Montserrat"/>
                <a:sym typeface="Montserrat"/>
              </a:rPr>
              <a:t>Identify Attributes</a:t>
            </a:r>
            <a:endParaRPr>
              <a:solidFill>
                <a:srgbClr val="172746"/>
              </a:solidFill>
              <a:latin typeface="Montserrat"/>
              <a:ea typeface="Montserrat"/>
              <a:cs typeface="Montserrat"/>
              <a:sym typeface="Montserrat"/>
            </a:endParaRPr>
          </a:p>
          <a:p>
            <a:pPr indent="-317500" lvl="0" marL="457200" marR="0" rtl="0" algn="l">
              <a:lnSpc>
                <a:spcPct val="150000"/>
              </a:lnSpc>
              <a:spcBef>
                <a:spcPts val="0"/>
              </a:spcBef>
              <a:spcAft>
                <a:spcPts val="0"/>
              </a:spcAft>
              <a:buClr>
                <a:srgbClr val="172746"/>
              </a:buClr>
              <a:buSzPts val="1400"/>
              <a:buFont typeface="Montserrat"/>
              <a:buChar char="●"/>
            </a:pPr>
            <a:r>
              <a:rPr lang="en">
                <a:solidFill>
                  <a:srgbClr val="172746"/>
                </a:solidFill>
                <a:latin typeface="Montserrat"/>
                <a:ea typeface="Montserrat"/>
                <a:cs typeface="Montserrat"/>
                <a:sym typeface="Montserrat"/>
              </a:rPr>
              <a:t>Cardinality Identification</a:t>
            </a:r>
            <a:endParaRPr>
              <a:solidFill>
                <a:srgbClr val="172746"/>
              </a:solidFill>
              <a:latin typeface="Montserrat"/>
              <a:ea typeface="Montserrat"/>
              <a:cs typeface="Montserrat"/>
              <a:sym typeface="Montserrat"/>
            </a:endParaRPr>
          </a:p>
          <a:p>
            <a:pPr indent="0" lvl="0" marL="914400" marR="0" rtl="0" algn="l">
              <a:lnSpc>
                <a:spcPct val="150000"/>
              </a:lnSpc>
              <a:spcBef>
                <a:spcPts val="0"/>
              </a:spcBef>
              <a:spcAft>
                <a:spcPts val="0"/>
              </a:spcAft>
              <a:buNone/>
            </a:pPr>
            <a:r>
              <a:t/>
            </a:r>
            <a:endParaRPr>
              <a:solidFill>
                <a:srgbClr val="172746"/>
              </a:solidFill>
              <a:latin typeface="Montserrat"/>
              <a:ea typeface="Montserrat"/>
              <a:cs typeface="Montserrat"/>
              <a:sym typeface="Montserrat"/>
            </a:endParaRPr>
          </a:p>
          <a:p>
            <a:pPr indent="0" lvl="0" marL="914400" marR="0" rtl="0" algn="l">
              <a:lnSpc>
                <a:spcPct val="150000"/>
              </a:lnSpc>
              <a:spcBef>
                <a:spcPts val="0"/>
              </a:spcBef>
              <a:spcAft>
                <a:spcPts val="0"/>
              </a:spcAft>
              <a:buNone/>
            </a:pPr>
            <a:r>
              <a:t/>
            </a:r>
            <a:endParaRPr>
              <a:solidFill>
                <a:srgbClr val="172746"/>
              </a:solidFill>
              <a:latin typeface="Montserrat"/>
              <a:ea typeface="Montserrat"/>
              <a:cs typeface="Montserrat"/>
              <a:sym typeface="Montserrat"/>
            </a:endParaRPr>
          </a:p>
        </p:txBody>
      </p:sp>
      <p:grpSp>
        <p:nvGrpSpPr>
          <p:cNvPr id="742" name="Google Shape;742;p113"/>
          <p:cNvGrpSpPr/>
          <p:nvPr/>
        </p:nvGrpSpPr>
        <p:grpSpPr>
          <a:xfrm>
            <a:off x="652150" y="4737850"/>
            <a:ext cx="7863100" cy="343800"/>
            <a:chOff x="652150" y="4737850"/>
            <a:chExt cx="7863100" cy="343800"/>
          </a:xfrm>
        </p:grpSpPr>
        <p:sp>
          <p:nvSpPr>
            <p:cNvPr id="743" name="Google Shape;743;p113"/>
            <p:cNvSpPr txBox="1"/>
            <p:nvPr/>
          </p:nvSpPr>
          <p:spPr>
            <a:xfrm>
              <a:off x="652150" y="4737850"/>
              <a:ext cx="2911500" cy="34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FFFFFF"/>
                  </a:solidFill>
                  <a:latin typeface="Verdana"/>
                  <a:ea typeface="Verdana"/>
                  <a:cs typeface="Verdana"/>
                  <a:sym typeface="Verdana"/>
                </a:rPr>
                <a:t>EdYoda - Developer Programs</a:t>
              </a:r>
              <a:endParaRPr b="0" i="0" sz="1100" u="none" cap="none" strike="noStrike">
                <a:solidFill>
                  <a:srgbClr val="FFFFFF"/>
                </a:solidFill>
                <a:latin typeface="Verdana"/>
                <a:ea typeface="Verdana"/>
                <a:cs typeface="Verdana"/>
                <a:sym typeface="Verdana"/>
              </a:endParaRPr>
            </a:p>
          </p:txBody>
        </p:sp>
        <p:sp>
          <p:nvSpPr>
            <p:cNvPr id="744" name="Google Shape;744;p113"/>
            <p:cNvSpPr txBox="1"/>
            <p:nvPr/>
          </p:nvSpPr>
          <p:spPr>
            <a:xfrm>
              <a:off x="5603750" y="4737850"/>
              <a:ext cx="2911500" cy="3438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100"/>
                <a:buFont typeface="Arial"/>
                <a:buNone/>
              </a:pPr>
              <a:r>
                <a:rPr b="0" i="0" lang="en" sz="1100" u="none" cap="none" strike="noStrike">
                  <a:solidFill>
                    <a:srgbClr val="FFFFFF"/>
                  </a:solidFill>
                  <a:latin typeface="Verdana"/>
                  <a:ea typeface="Verdana"/>
                  <a:cs typeface="Verdana"/>
                  <a:sym typeface="Verdana"/>
                </a:rPr>
                <a:t>https://www.edyoda.com</a:t>
              </a:r>
              <a:endParaRPr b="0" i="0" sz="1100" u="none" cap="none" strike="noStrike">
                <a:solidFill>
                  <a:srgbClr val="FFFFFF"/>
                </a:solidFill>
                <a:latin typeface="Verdana"/>
                <a:ea typeface="Verdana"/>
                <a:cs typeface="Verdana"/>
                <a:sym typeface="Verdana"/>
              </a:endParaRPr>
            </a:p>
          </p:txBody>
        </p:sp>
      </p:gr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6FF"/>
        </a:solidFill>
      </p:bgPr>
    </p:bg>
    <p:spTree>
      <p:nvGrpSpPr>
        <p:cNvPr id="748" name="Shape 748"/>
        <p:cNvGrpSpPr/>
        <p:nvPr/>
      </p:nvGrpSpPr>
      <p:grpSpPr>
        <a:xfrm>
          <a:off x="0" y="0"/>
          <a:ext cx="0" cy="0"/>
          <a:chOff x="0" y="0"/>
          <a:chExt cx="0" cy="0"/>
        </a:xfrm>
      </p:grpSpPr>
      <p:sp>
        <p:nvSpPr>
          <p:cNvPr id="749" name="Google Shape;749;p114"/>
          <p:cNvSpPr txBox="1"/>
          <p:nvPr>
            <p:ph type="title"/>
          </p:nvPr>
        </p:nvSpPr>
        <p:spPr>
          <a:xfrm>
            <a:off x="182550" y="216425"/>
            <a:ext cx="8730000" cy="685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3200"/>
              <a:buFont typeface="Arial"/>
              <a:buNone/>
            </a:pPr>
            <a:r>
              <a:rPr b="1" lang="en" sz="2500">
                <a:solidFill>
                  <a:srgbClr val="073763"/>
                </a:solidFill>
                <a:latin typeface="Montserrat"/>
                <a:ea typeface="Montserrat"/>
                <a:cs typeface="Montserrat"/>
                <a:sym typeface="Montserrat"/>
              </a:rPr>
              <a:t>Entities in E-Learning Platform</a:t>
            </a:r>
            <a:endParaRPr b="1" sz="2500">
              <a:solidFill>
                <a:srgbClr val="073763"/>
              </a:solidFill>
              <a:latin typeface="Montserrat"/>
              <a:ea typeface="Montserrat"/>
              <a:cs typeface="Montserrat"/>
              <a:sym typeface="Montserrat"/>
            </a:endParaRPr>
          </a:p>
        </p:txBody>
      </p:sp>
      <p:sp>
        <p:nvSpPr>
          <p:cNvPr id="750" name="Google Shape;750;p114"/>
          <p:cNvSpPr/>
          <p:nvPr/>
        </p:nvSpPr>
        <p:spPr>
          <a:xfrm>
            <a:off x="-21250" y="4675900"/>
            <a:ext cx="9165300" cy="467700"/>
          </a:xfrm>
          <a:prstGeom prst="rect">
            <a:avLst/>
          </a:prstGeom>
          <a:solidFill>
            <a:srgbClr val="17274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1" name="Google Shape;751;p114"/>
          <p:cNvSpPr txBox="1"/>
          <p:nvPr/>
        </p:nvSpPr>
        <p:spPr>
          <a:xfrm>
            <a:off x="593150" y="902225"/>
            <a:ext cx="7922100" cy="3429900"/>
          </a:xfrm>
          <a:prstGeom prst="rect">
            <a:avLst/>
          </a:prstGeom>
          <a:no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None/>
            </a:pPr>
            <a:r>
              <a:t/>
            </a:r>
            <a:endParaRPr>
              <a:solidFill>
                <a:srgbClr val="172746"/>
              </a:solidFill>
              <a:latin typeface="Montserrat"/>
              <a:ea typeface="Montserrat"/>
              <a:cs typeface="Montserrat"/>
              <a:sym typeface="Montserrat"/>
            </a:endParaRPr>
          </a:p>
          <a:p>
            <a:pPr indent="-317500" lvl="0" marL="457200" marR="0" rtl="0" algn="l">
              <a:lnSpc>
                <a:spcPct val="150000"/>
              </a:lnSpc>
              <a:spcBef>
                <a:spcPts val="0"/>
              </a:spcBef>
              <a:spcAft>
                <a:spcPts val="0"/>
              </a:spcAft>
              <a:buClr>
                <a:srgbClr val="172746"/>
              </a:buClr>
              <a:buSzPts val="1400"/>
              <a:buFont typeface="Montserrat"/>
              <a:buChar char="●"/>
            </a:pPr>
            <a:r>
              <a:rPr lang="en">
                <a:solidFill>
                  <a:srgbClr val="172746"/>
                </a:solidFill>
                <a:latin typeface="Montserrat"/>
                <a:ea typeface="Montserrat"/>
                <a:cs typeface="Montserrat"/>
                <a:sym typeface="Montserrat"/>
              </a:rPr>
              <a:t>User</a:t>
            </a:r>
            <a:endParaRPr>
              <a:solidFill>
                <a:srgbClr val="172746"/>
              </a:solidFill>
              <a:latin typeface="Montserrat"/>
              <a:ea typeface="Montserrat"/>
              <a:cs typeface="Montserrat"/>
              <a:sym typeface="Montserrat"/>
            </a:endParaRPr>
          </a:p>
          <a:p>
            <a:pPr indent="-317500" lvl="0" marL="457200" marR="0" rtl="0" algn="l">
              <a:lnSpc>
                <a:spcPct val="150000"/>
              </a:lnSpc>
              <a:spcBef>
                <a:spcPts val="0"/>
              </a:spcBef>
              <a:spcAft>
                <a:spcPts val="0"/>
              </a:spcAft>
              <a:buClr>
                <a:srgbClr val="172746"/>
              </a:buClr>
              <a:buSzPts val="1400"/>
              <a:buFont typeface="Montserrat"/>
              <a:buChar char="●"/>
            </a:pPr>
            <a:r>
              <a:rPr lang="en">
                <a:solidFill>
                  <a:srgbClr val="172746"/>
                </a:solidFill>
                <a:latin typeface="Montserrat"/>
                <a:ea typeface="Montserrat"/>
                <a:cs typeface="Montserrat"/>
                <a:sym typeface="Montserrat"/>
              </a:rPr>
              <a:t>Course</a:t>
            </a:r>
            <a:endParaRPr>
              <a:solidFill>
                <a:srgbClr val="172746"/>
              </a:solidFill>
              <a:latin typeface="Montserrat"/>
              <a:ea typeface="Montserrat"/>
              <a:cs typeface="Montserrat"/>
              <a:sym typeface="Montserrat"/>
            </a:endParaRPr>
          </a:p>
          <a:p>
            <a:pPr indent="-317500" lvl="0" marL="457200" marR="0" rtl="0" algn="l">
              <a:lnSpc>
                <a:spcPct val="150000"/>
              </a:lnSpc>
              <a:spcBef>
                <a:spcPts val="0"/>
              </a:spcBef>
              <a:spcAft>
                <a:spcPts val="0"/>
              </a:spcAft>
              <a:buClr>
                <a:srgbClr val="172746"/>
              </a:buClr>
              <a:buSzPts val="1400"/>
              <a:buFont typeface="Montserrat"/>
              <a:buChar char="●"/>
            </a:pPr>
            <a:r>
              <a:rPr lang="en">
                <a:solidFill>
                  <a:srgbClr val="172746"/>
                </a:solidFill>
                <a:latin typeface="Montserrat"/>
                <a:ea typeface="Montserrat"/>
                <a:cs typeface="Montserrat"/>
                <a:sym typeface="Montserrat"/>
              </a:rPr>
              <a:t>Video</a:t>
            </a:r>
            <a:endParaRPr>
              <a:solidFill>
                <a:srgbClr val="172746"/>
              </a:solidFill>
              <a:latin typeface="Montserrat"/>
              <a:ea typeface="Montserrat"/>
              <a:cs typeface="Montserrat"/>
              <a:sym typeface="Montserrat"/>
            </a:endParaRPr>
          </a:p>
          <a:p>
            <a:pPr indent="-317500" lvl="0" marL="457200" marR="0" rtl="0" algn="l">
              <a:lnSpc>
                <a:spcPct val="150000"/>
              </a:lnSpc>
              <a:spcBef>
                <a:spcPts val="0"/>
              </a:spcBef>
              <a:spcAft>
                <a:spcPts val="0"/>
              </a:spcAft>
              <a:buClr>
                <a:srgbClr val="172746"/>
              </a:buClr>
              <a:buSzPts val="1400"/>
              <a:buFont typeface="Montserrat"/>
              <a:buChar char="●"/>
            </a:pPr>
            <a:r>
              <a:rPr lang="en">
                <a:solidFill>
                  <a:srgbClr val="172746"/>
                </a:solidFill>
                <a:latin typeface="Montserrat"/>
                <a:ea typeface="Montserrat"/>
                <a:cs typeface="Montserrat"/>
                <a:sym typeface="Montserrat"/>
              </a:rPr>
              <a:t>Assignment</a:t>
            </a:r>
            <a:endParaRPr>
              <a:solidFill>
                <a:srgbClr val="172746"/>
              </a:solidFill>
              <a:latin typeface="Montserrat"/>
              <a:ea typeface="Montserrat"/>
              <a:cs typeface="Montserrat"/>
              <a:sym typeface="Montserrat"/>
            </a:endParaRPr>
          </a:p>
          <a:p>
            <a:pPr indent="-317500" lvl="0" marL="457200" marR="0" rtl="0" algn="l">
              <a:lnSpc>
                <a:spcPct val="150000"/>
              </a:lnSpc>
              <a:spcBef>
                <a:spcPts val="0"/>
              </a:spcBef>
              <a:spcAft>
                <a:spcPts val="0"/>
              </a:spcAft>
              <a:buClr>
                <a:srgbClr val="172746"/>
              </a:buClr>
              <a:buSzPts val="1400"/>
              <a:buFont typeface="Montserrat"/>
              <a:buChar char="●"/>
            </a:pPr>
            <a:r>
              <a:rPr lang="en">
                <a:solidFill>
                  <a:srgbClr val="172746"/>
                </a:solidFill>
                <a:latin typeface="Montserrat"/>
                <a:ea typeface="Montserrat"/>
                <a:cs typeface="Montserrat"/>
                <a:sym typeface="Montserrat"/>
              </a:rPr>
              <a:t>Rating</a:t>
            </a:r>
            <a:endParaRPr>
              <a:solidFill>
                <a:srgbClr val="172746"/>
              </a:solidFill>
              <a:latin typeface="Montserrat"/>
              <a:ea typeface="Montserrat"/>
              <a:cs typeface="Montserrat"/>
              <a:sym typeface="Montserrat"/>
            </a:endParaRPr>
          </a:p>
          <a:p>
            <a:pPr indent="-317500" lvl="0" marL="457200" marR="0" rtl="0" algn="l">
              <a:lnSpc>
                <a:spcPct val="150000"/>
              </a:lnSpc>
              <a:spcBef>
                <a:spcPts val="0"/>
              </a:spcBef>
              <a:spcAft>
                <a:spcPts val="0"/>
              </a:spcAft>
              <a:buClr>
                <a:srgbClr val="172746"/>
              </a:buClr>
              <a:buSzPts val="1400"/>
              <a:buFont typeface="Montserrat"/>
              <a:buChar char="●"/>
            </a:pPr>
            <a:r>
              <a:rPr lang="en">
                <a:solidFill>
                  <a:srgbClr val="172746"/>
                </a:solidFill>
                <a:latin typeface="Montserrat"/>
                <a:ea typeface="Montserrat"/>
                <a:cs typeface="Montserrat"/>
                <a:sym typeface="Montserrat"/>
              </a:rPr>
              <a:t>Payment</a:t>
            </a:r>
            <a:endParaRPr>
              <a:solidFill>
                <a:srgbClr val="172746"/>
              </a:solidFill>
              <a:latin typeface="Montserrat"/>
              <a:ea typeface="Montserrat"/>
              <a:cs typeface="Montserrat"/>
              <a:sym typeface="Montserrat"/>
            </a:endParaRPr>
          </a:p>
          <a:p>
            <a:pPr indent="-317500" lvl="0" marL="457200" marR="0" rtl="0" algn="l">
              <a:lnSpc>
                <a:spcPct val="150000"/>
              </a:lnSpc>
              <a:spcBef>
                <a:spcPts val="0"/>
              </a:spcBef>
              <a:spcAft>
                <a:spcPts val="0"/>
              </a:spcAft>
              <a:buClr>
                <a:srgbClr val="172746"/>
              </a:buClr>
              <a:buSzPts val="1400"/>
              <a:buFont typeface="Montserrat"/>
              <a:buChar char="●"/>
            </a:pPr>
            <a:r>
              <a:rPr lang="en">
                <a:solidFill>
                  <a:srgbClr val="172746"/>
                </a:solidFill>
                <a:latin typeface="Montserrat"/>
                <a:ea typeface="Montserrat"/>
                <a:cs typeface="Montserrat"/>
                <a:sym typeface="Montserrat"/>
              </a:rPr>
              <a:t>Review</a:t>
            </a:r>
            <a:endParaRPr>
              <a:solidFill>
                <a:srgbClr val="172746"/>
              </a:solidFill>
              <a:latin typeface="Montserrat"/>
              <a:ea typeface="Montserrat"/>
              <a:cs typeface="Montserrat"/>
              <a:sym typeface="Montserrat"/>
            </a:endParaRPr>
          </a:p>
          <a:p>
            <a:pPr indent="-317500" lvl="0" marL="457200" marR="0" rtl="0" algn="l">
              <a:lnSpc>
                <a:spcPct val="150000"/>
              </a:lnSpc>
              <a:spcBef>
                <a:spcPts val="0"/>
              </a:spcBef>
              <a:spcAft>
                <a:spcPts val="0"/>
              </a:spcAft>
              <a:buClr>
                <a:srgbClr val="172746"/>
              </a:buClr>
              <a:buSzPts val="1400"/>
              <a:buFont typeface="Montserrat"/>
              <a:buChar char="●"/>
            </a:pPr>
            <a:r>
              <a:rPr lang="en">
                <a:solidFill>
                  <a:srgbClr val="172746"/>
                </a:solidFill>
                <a:latin typeface="Montserrat"/>
                <a:ea typeface="Montserrat"/>
                <a:cs typeface="Montserrat"/>
                <a:sym typeface="Montserrat"/>
              </a:rPr>
              <a:t>Categories</a:t>
            </a:r>
            <a:endParaRPr>
              <a:solidFill>
                <a:srgbClr val="172746"/>
              </a:solidFill>
              <a:latin typeface="Montserrat"/>
              <a:ea typeface="Montserrat"/>
              <a:cs typeface="Montserrat"/>
              <a:sym typeface="Montserrat"/>
            </a:endParaRPr>
          </a:p>
          <a:p>
            <a:pPr indent="-317500" lvl="0" marL="457200" marR="0" rtl="0" algn="l">
              <a:lnSpc>
                <a:spcPct val="150000"/>
              </a:lnSpc>
              <a:spcBef>
                <a:spcPts val="0"/>
              </a:spcBef>
              <a:spcAft>
                <a:spcPts val="0"/>
              </a:spcAft>
              <a:buClr>
                <a:srgbClr val="172746"/>
              </a:buClr>
              <a:buSzPts val="1400"/>
              <a:buFont typeface="Montserrat"/>
              <a:buChar char="●"/>
            </a:pPr>
            <a:r>
              <a:rPr lang="en">
                <a:solidFill>
                  <a:srgbClr val="172746"/>
                </a:solidFill>
                <a:latin typeface="Montserrat"/>
                <a:ea typeface="Montserrat"/>
                <a:cs typeface="Montserrat"/>
                <a:sym typeface="Montserrat"/>
              </a:rPr>
              <a:t>Likes</a:t>
            </a:r>
            <a:endParaRPr>
              <a:solidFill>
                <a:srgbClr val="172746"/>
              </a:solidFill>
              <a:latin typeface="Montserrat"/>
              <a:ea typeface="Montserrat"/>
              <a:cs typeface="Montserrat"/>
              <a:sym typeface="Montserrat"/>
            </a:endParaRPr>
          </a:p>
        </p:txBody>
      </p:sp>
      <p:grpSp>
        <p:nvGrpSpPr>
          <p:cNvPr id="752" name="Google Shape;752;p114"/>
          <p:cNvGrpSpPr/>
          <p:nvPr/>
        </p:nvGrpSpPr>
        <p:grpSpPr>
          <a:xfrm>
            <a:off x="652150" y="4737850"/>
            <a:ext cx="7863100" cy="343800"/>
            <a:chOff x="652150" y="4737850"/>
            <a:chExt cx="7863100" cy="343800"/>
          </a:xfrm>
        </p:grpSpPr>
        <p:sp>
          <p:nvSpPr>
            <p:cNvPr id="753" name="Google Shape;753;p114"/>
            <p:cNvSpPr txBox="1"/>
            <p:nvPr/>
          </p:nvSpPr>
          <p:spPr>
            <a:xfrm>
              <a:off x="652150" y="4737850"/>
              <a:ext cx="2911500" cy="34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FFFFFF"/>
                  </a:solidFill>
                  <a:latin typeface="Verdana"/>
                  <a:ea typeface="Verdana"/>
                  <a:cs typeface="Verdana"/>
                  <a:sym typeface="Verdana"/>
                </a:rPr>
                <a:t>EdYoda - Developer Programs</a:t>
              </a:r>
              <a:endParaRPr b="0" i="0" sz="1100" u="none" cap="none" strike="noStrike">
                <a:solidFill>
                  <a:srgbClr val="FFFFFF"/>
                </a:solidFill>
                <a:latin typeface="Verdana"/>
                <a:ea typeface="Verdana"/>
                <a:cs typeface="Verdana"/>
                <a:sym typeface="Verdana"/>
              </a:endParaRPr>
            </a:p>
          </p:txBody>
        </p:sp>
        <p:sp>
          <p:nvSpPr>
            <p:cNvPr id="754" name="Google Shape;754;p114"/>
            <p:cNvSpPr txBox="1"/>
            <p:nvPr/>
          </p:nvSpPr>
          <p:spPr>
            <a:xfrm>
              <a:off x="5603750" y="4737850"/>
              <a:ext cx="2911500" cy="3438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100"/>
                <a:buFont typeface="Arial"/>
                <a:buNone/>
              </a:pPr>
              <a:r>
                <a:rPr b="0" i="0" lang="en" sz="1100" u="none" cap="none" strike="noStrike">
                  <a:solidFill>
                    <a:srgbClr val="FFFFFF"/>
                  </a:solidFill>
                  <a:latin typeface="Verdana"/>
                  <a:ea typeface="Verdana"/>
                  <a:cs typeface="Verdana"/>
                  <a:sym typeface="Verdana"/>
                </a:rPr>
                <a:t>https://www.edyoda.com</a:t>
              </a:r>
              <a:endParaRPr b="0" i="0" sz="1100" u="none" cap="none" strike="noStrike">
                <a:solidFill>
                  <a:srgbClr val="FFFFFF"/>
                </a:solidFill>
                <a:latin typeface="Verdana"/>
                <a:ea typeface="Verdana"/>
                <a:cs typeface="Verdana"/>
                <a:sym typeface="Verdana"/>
              </a:endParaRPr>
            </a:p>
          </p:txBody>
        </p:sp>
      </p:gr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8" name="Shape 758"/>
        <p:cNvGrpSpPr/>
        <p:nvPr/>
      </p:nvGrpSpPr>
      <p:grpSpPr>
        <a:xfrm>
          <a:off x="0" y="0"/>
          <a:ext cx="0" cy="0"/>
          <a:chOff x="0" y="0"/>
          <a:chExt cx="0" cy="0"/>
        </a:xfrm>
      </p:grpSpPr>
      <p:sp>
        <p:nvSpPr>
          <p:cNvPr id="759" name="Google Shape;759;p115"/>
          <p:cNvSpPr txBox="1"/>
          <p:nvPr/>
        </p:nvSpPr>
        <p:spPr>
          <a:xfrm>
            <a:off x="457200" y="2112450"/>
            <a:ext cx="8229600" cy="918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700"/>
              <a:buFont typeface="Arial"/>
              <a:buNone/>
            </a:pPr>
            <a:r>
              <a:rPr b="1" lang="en" sz="4800">
                <a:solidFill>
                  <a:srgbClr val="EFEFEF"/>
                </a:solidFill>
                <a:latin typeface="Montserrat"/>
                <a:ea typeface="Montserrat"/>
                <a:cs typeface="Montserrat"/>
                <a:sym typeface="Montserrat"/>
              </a:rPr>
              <a:t>JOIN</a:t>
            </a:r>
            <a:endParaRPr b="1" i="0" sz="4800" u="none" cap="none" strike="noStrike">
              <a:solidFill>
                <a:srgbClr val="EFEFEF"/>
              </a:solidFill>
              <a:latin typeface="Montserrat"/>
              <a:ea typeface="Montserrat"/>
              <a:cs typeface="Montserrat"/>
              <a:sym typeface="Montserrat"/>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6FF"/>
        </a:solidFill>
      </p:bgPr>
    </p:bg>
    <p:spTree>
      <p:nvGrpSpPr>
        <p:cNvPr id="763" name="Shape 763"/>
        <p:cNvGrpSpPr/>
        <p:nvPr/>
      </p:nvGrpSpPr>
      <p:grpSpPr>
        <a:xfrm>
          <a:off x="0" y="0"/>
          <a:ext cx="0" cy="0"/>
          <a:chOff x="0" y="0"/>
          <a:chExt cx="0" cy="0"/>
        </a:xfrm>
      </p:grpSpPr>
      <p:sp>
        <p:nvSpPr>
          <p:cNvPr id="764" name="Google Shape;764;p116"/>
          <p:cNvSpPr txBox="1"/>
          <p:nvPr>
            <p:ph type="title"/>
          </p:nvPr>
        </p:nvSpPr>
        <p:spPr>
          <a:xfrm>
            <a:off x="182550" y="216425"/>
            <a:ext cx="8730000" cy="685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3200"/>
              <a:buFont typeface="Arial"/>
              <a:buNone/>
            </a:pPr>
            <a:r>
              <a:rPr b="1" lang="en" sz="2500">
                <a:solidFill>
                  <a:srgbClr val="073763"/>
                </a:solidFill>
                <a:latin typeface="Montserrat"/>
                <a:ea typeface="Montserrat"/>
                <a:cs typeface="Montserrat"/>
                <a:sym typeface="Montserrat"/>
              </a:rPr>
              <a:t>JOIN </a:t>
            </a:r>
            <a:endParaRPr b="1" sz="2500">
              <a:solidFill>
                <a:srgbClr val="073763"/>
              </a:solidFill>
              <a:latin typeface="Montserrat"/>
              <a:ea typeface="Montserrat"/>
              <a:cs typeface="Montserrat"/>
              <a:sym typeface="Montserrat"/>
            </a:endParaRPr>
          </a:p>
        </p:txBody>
      </p:sp>
      <p:sp>
        <p:nvSpPr>
          <p:cNvPr id="765" name="Google Shape;765;p116"/>
          <p:cNvSpPr/>
          <p:nvPr/>
        </p:nvSpPr>
        <p:spPr>
          <a:xfrm>
            <a:off x="-21250" y="4675900"/>
            <a:ext cx="9165300" cy="467700"/>
          </a:xfrm>
          <a:prstGeom prst="rect">
            <a:avLst/>
          </a:prstGeom>
          <a:solidFill>
            <a:srgbClr val="17274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6" name="Google Shape;766;p116"/>
          <p:cNvSpPr txBox="1"/>
          <p:nvPr/>
        </p:nvSpPr>
        <p:spPr>
          <a:xfrm>
            <a:off x="593150" y="902225"/>
            <a:ext cx="7922100" cy="34299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50000"/>
              </a:lnSpc>
              <a:spcBef>
                <a:spcPts val="0"/>
              </a:spcBef>
              <a:spcAft>
                <a:spcPts val="0"/>
              </a:spcAft>
              <a:buClr>
                <a:srgbClr val="172746"/>
              </a:buClr>
              <a:buSzPts val="1400"/>
              <a:buFont typeface="Montserrat"/>
              <a:buChar char="●"/>
            </a:pPr>
            <a:r>
              <a:rPr lang="en">
                <a:solidFill>
                  <a:srgbClr val="172746"/>
                </a:solidFill>
                <a:latin typeface="Montserrat"/>
                <a:ea typeface="Montserrat"/>
                <a:cs typeface="Montserrat"/>
                <a:sym typeface="Montserrat"/>
              </a:rPr>
              <a:t>A JOIN clause is used to combine rows from two or more tables, based on a related column between them.</a:t>
            </a:r>
            <a:endParaRPr>
              <a:solidFill>
                <a:srgbClr val="172746"/>
              </a:solidFill>
              <a:latin typeface="Montserrat"/>
              <a:ea typeface="Montserrat"/>
              <a:cs typeface="Montserrat"/>
              <a:sym typeface="Montserrat"/>
            </a:endParaRPr>
          </a:p>
          <a:p>
            <a:pPr indent="-317500" lvl="0" marL="457200" marR="0" rtl="0" algn="l">
              <a:lnSpc>
                <a:spcPct val="150000"/>
              </a:lnSpc>
              <a:spcBef>
                <a:spcPts val="0"/>
              </a:spcBef>
              <a:spcAft>
                <a:spcPts val="0"/>
              </a:spcAft>
              <a:buClr>
                <a:srgbClr val="172746"/>
              </a:buClr>
              <a:buSzPts val="1400"/>
              <a:buFont typeface="Montserrat"/>
              <a:buChar char="●"/>
            </a:pPr>
            <a:r>
              <a:rPr lang="en">
                <a:solidFill>
                  <a:srgbClr val="172746"/>
                </a:solidFill>
                <a:latin typeface="Montserrat"/>
                <a:ea typeface="Montserrat"/>
                <a:cs typeface="Montserrat"/>
                <a:sym typeface="Montserrat"/>
              </a:rPr>
              <a:t>(INNER) JOIN: Returns records that have matching values in both tables</a:t>
            </a:r>
            <a:endParaRPr>
              <a:solidFill>
                <a:srgbClr val="172746"/>
              </a:solidFill>
              <a:latin typeface="Montserrat"/>
              <a:ea typeface="Montserrat"/>
              <a:cs typeface="Montserrat"/>
              <a:sym typeface="Montserrat"/>
            </a:endParaRPr>
          </a:p>
          <a:p>
            <a:pPr indent="-317500" lvl="0" marL="457200" marR="0" rtl="0" algn="l">
              <a:lnSpc>
                <a:spcPct val="150000"/>
              </a:lnSpc>
              <a:spcBef>
                <a:spcPts val="0"/>
              </a:spcBef>
              <a:spcAft>
                <a:spcPts val="0"/>
              </a:spcAft>
              <a:buClr>
                <a:srgbClr val="172746"/>
              </a:buClr>
              <a:buSzPts val="1400"/>
              <a:buFont typeface="Montserrat"/>
              <a:buChar char="●"/>
            </a:pPr>
            <a:r>
              <a:rPr lang="en">
                <a:solidFill>
                  <a:srgbClr val="172746"/>
                </a:solidFill>
                <a:latin typeface="Montserrat"/>
                <a:ea typeface="Montserrat"/>
                <a:cs typeface="Montserrat"/>
                <a:sym typeface="Montserrat"/>
              </a:rPr>
              <a:t>LEFT (OUTER) JOIN: Returns all records from the left table, and the matched records from the right table</a:t>
            </a:r>
            <a:endParaRPr>
              <a:solidFill>
                <a:srgbClr val="172746"/>
              </a:solidFill>
              <a:latin typeface="Montserrat"/>
              <a:ea typeface="Montserrat"/>
              <a:cs typeface="Montserrat"/>
              <a:sym typeface="Montserrat"/>
            </a:endParaRPr>
          </a:p>
          <a:p>
            <a:pPr indent="-317500" lvl="0" marL="457200" marR="0" rtl="0" algn="l">
              <a:lnSpc>
                <a:spcPct val="150000"/>
              </a:lnSpc>
              <a:spcBef>
                <a:spcPts val="0"/>
              </a:spcBef>
              <a:spcAft>
                <a:spcPts val="0"/>
              </a:spcAft>
              <a:buClr>
                <a:srgbClr val="172746"/>
              </a:buClr>
              <a:buSzPts val="1400"/>
              <a:buFont typeface="Montserrat"/>
              <a:buChar char="●"/>
            </a:pPr>
            <a:r>
              <a:rPr lang="en">
                <a:solidFill>
                  <a:srgbClr val="172746"/>
                </a:solidFill>
                <a:latin typeface="Montserrat"/>
                <a:ea typeface="Montserrat"/>
                <a:cs typeface="Montserrat"/>
                <a:sym typeface="Montserrat"/>
              </a:rPr>
              <a:t>RIGHT (OUTER) JOIN: Returns all records from the right table, and the matched records from the left table</a:t>
            </a:r>
            <a:endParaRPr>
              <a:solidFill>
                <a:srgbClr val="172746"/>
              </a:solidFill>
              <a:latin typeface="Montserrat"/>
              <a:ea typeface="Montserrat"/>
              <a:cs typeface="Montserrat"/>
              <a:sym typeface="Montserrat"/>
            </a:endParaRPr>
          </a:p>
          <a:p>
            <a:pPr indent="-317500" lvl="0" marL="457200" marR="0" rtl="0" algn="l">
              <a:lnSpc>
                <a:spcPct val="150000"/>
              </a:lnSpc>
              <a:spcBef>
                <a:spcPts val="0"/>
              </a:spcBef>
              <a:spcAft>
                <a:spcPts val="0"/>
              </a:spcAft>
              <a:buClr>
                <a:srgbClr val="172746"/>
              </a:buClr>
              <a:buSzPts val="1400"/>
              <a:buFont typeface="Montserrat"/>
              <a:buChar char="●"/>
            </a:pPr>
            <a:r>
              <a:rPr lang="en">
                <a:solidFill>
                  <a:srgbClr val="172746"/>
                </a:solidFill>
                <a:latin typeface="Montserrat"/>
                <a:ea typeface="Montserrat"/>
                <a:cs typeface="Montserrat"/>
                <a:sym typeface="Montserrat"/>
              </a:rPr>
              <a:t>FULL (OUTER) JOIN: Returns all records when there is a match in either left or right table</a:t>
            </a:r>
            <a:endParaRPr>
              <a:solidFill>
                <a:srgbClr val="172746"/>
              </a:solidFill>
              <a:latin typeface="Montserrat"/>
              <a:ea typeface="Montserrat"/>
              <a:cs typeface="Montserrat"/>
              <a:sym typeface="Montserrat"/>
            </a:endParaRPr>
          </a:p>
          <a:p>
            <a:pPr indent="0" lvl="0" marL="0" marR="0" rtl="0" algn="l">
              <a:lnSpc>
                <a:spcPct val="150000"/>
              </a:lnSpc>
              <a:spcBef>
                <a:spcPts val="0"/>
              </a:spcBef>
              <a:spcAft>
                <a:spcPts val="0"/>
              </a:spcAft>
              <a:buNone/>
            </a:pPr>
            <a:r>
              <a:t/>
            </a:r>
            <a:endParaRPr>
              <a:solidFill>
                <a:srgbClr val="172746"/>
              </a:solidFill>
              <a:latin typeface="Montserrat"/>
              <a:ea typeface="Montserrat"/>
              <a:cs typeface="Montserrat"/>
              <a:sym typeface="Montserrat"/>
            </a:endParaRPr>
          </a:p>
        </p:txBody>
      </p:sp>
      <p:grpSp>
        <p:nvGrpSpPr>
          <p:cNvPr id="767" name="Google Shape;767;p116"/>
          <p:cNvGrpSpPr/>
          <p:nvPr/>
        </p:nvGrpSpPr>
        <p:grpSpPr>
          <a:xfrm>
            <a:off x="652150" y="4737850"/>
            <a:ext cx="7863100" cy="343800"/>
            <a:chOff x="652150" y="4737850"/>
            <a:chExt cx="7863100" cy="343800"/>
          </a:xfrm>
        </p:grpSpPr>
        <p:sp>
          <p:nvSpPr>
            <p:cNvPr id="768" name="Google Shape;768;p116"/>
            <p:cNvSpPr txBox="1"/>
            <p:nvPr/>
          </p:nvSpPr>
          <p:spPr>
            <a:xfrm>
              <a:off x="652150" y="4737850"/>
              <a:ext cx="2911500" cy="34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FFFFFF"/>
                  </a:solidFill>
                  <a:latin typeface="Verdana"/>
                  <a:ea typeface="Verdana"/>
                  <a:cs typeface="Verdana"/>
                  <a:sym typeface="Verdana"/>
                </a:rPr>
                <a:t>EdYoda - Developer Programs</a:t>
              </a:r>
              <a:endParaRPr b="0" i="0" sz="1100" u="none" cap="none" strike="noStrike">
                <a:solidFill>
                  <a:srgbClr val="FFFFFF"/>
                </a:solidFill>
                <a:latin typeface="Verdana"/>
                <a:ea typeface="Verdana"/>
                <a:cs typeface="Verdana"/>
                <a:sym typeface="Verdana"/>
              </a:endParaRPr>
            </a:p>
          </p:txBody>
        </p:sp>
        <p:sp>
          <p:nvSpPr>
            <p:cNvPr id="769" name="Google Shape;769;p116"/>
            <p:cNvSpPr txBox="1"/>
            <p:nvPr/>
          </p:nvSpPr>
          <p:spPr>
            <a:xfrm>
              <a:off x="5603750" y="4737850"/>
              <a:ext cx="2911500" cy="3438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100"/>
                <a:buFont typeface="Arial"/>
                <a:buNone/>
              </a:pPr>
              <a:r>
                <a:rPr b="0" i="0" lang="en" sz="1100" u="none" cap="none" strike="noStrike">
                  <a:solidFill>
                    <a:srgbClr val="FFFFFF"/>
                  </a:solidFill>
                  <a:latin typeface="Verdana"/>
                  <a:ea typeface="Verdana"/>
                  <a:cs typeface="Verdana"/>
                  <a:sym typeface="Verdana"/>
                </a:rPr>
                <a:t>https://www.edyoda.com</a:t>
              </a:r>
              <a:endParaRPr b="0" i="0" sz="1100" u="none" cap="none" strike="noStrike">
                <a:solidFill>
                  <a:srgbClr val="FFFFFF"/>
                </a:solidFill>
                <a:latin typeface="Verdana"/>
                <a:ea typeface="Verdana"/>
                <a:cs typeface="Verdana"/>
                <a:sym typeface="Verdana"/>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6FF"/>
        </a:solidFill>
      </p:bgPr>
    </p:bg>
    <p:spTree>
      <p:nvGrpSpPr>
        <p:cNvPr id="216" name="Shape 216"/>
        <p:cNvGrpSpPr/>
        <p:nvPr/>
      </p:nvGrpSpPr>
      <p:grpSpPr>
        <a:xfrm>
          <a:off x="0" y="0"/>
          <a:ext cx="0" cy="0"/>
          <a:chOff x="0" y="0"/>
          <a:chExt cx="0" cy="0"/>
        </a:xfrm>
      </p:grpSpPr>
      <p:sp>
        <p:nvSpPr>
          <p:cNvPr id="217" name="Google Shape;217;p45"/>
          <p:cNvSpPr txBox="1"/>
          <p:nvPr>
            <p:ph type="title"/>
          </p:nvPr>
        </p:nvSpPr>
        <p:spPr>
          <a:xfrm>
            <a:off x="182550" y="216425"/>
            <a:ext cx="8730000" cy="685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chemeClr val="dk1"/>
              </a:buClr>
              <a:buSzPts val="3200"/>
              <a:buFont typeface="Arial"/>
              <a:buNone/>
            </a:pPr>
            <a:r>
              <a:rPr b="1" lang="en" sz="2500">
                <a:solidFill>
                  <a:srgbClr val="073763"/>
                </a:solidFill>
                <a:latin typeface="Montserrat"/>
                <a:ea typeface="Montserrat"/>
                <a:cs typeface="Montserrat"/>
                <a:sym typeface="Montserrat"/>
              </a:rPr>
              <a:t>Types of Database </a:t>
            </a:r>
            <a:endParaRPr b="1" sz="2500">
              <a:solidFill>
                <a:srgbClr val="073763"/>
              </a:solidFill>
              <a:latin typeface="Montserrat"/>
              <a:ea typeface="Montserrat"/>
              <a:cs typeface="Montserrat"/>
              <a:sym typeface="Montserrat"/>
            </a:endParaRPr>
          </a:p>
        </p:txBody>
      </p:sp>
      <p:sp>
        <p:nvSpPr>
          <p:cNvPr id="218" name="Google Shape;218;p45"/>
          <p:cNvSpPr/>
          <p:nvPr/>
        </p:nvSpPr>
        <p:spPr>
          <a:xfrm>
            <a:off x="-21250" y="4675900"/>
            <a:ext cx="9165300" cy="467700"/>
          </a:xfrm>
          <a:prstGeom prst="rect">
            <a:avLst/>
          </a:prstGeom>
          <a:solidFill>
            <a:srgbClr val="17274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19" name="Google Shape;219;p45"/>
          <p:cNvGrpSpPr/>
          <p:nvPr/>
        </p:nvGrpSpPr>
        <p:grpSpPr>
          <a:xfrm>
            <a:off x="652150" y="4737850"/>
            <a:ext cx="7863100" cy="343800"/>
            <a:chOff x="652150" y="4737850"/>
            <a:chExt cx="7863100" cy="343800"/>
          </a:xfrm>
        </p:grpSpPr>
        <p:sp>
          <p:nvSpPr>
            <p:cNvPr id="220" name="Google Shape;220;p45"/>
            <p:cNvSpPr txBox="1"/>
            <p:nvPr/>
          </p:nvSpPr>
          <p:spPr>
            <a:xfrm>
              <a:off x="652150" y="4737850"/>
              <a:ext cx="2911500" cy="34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FFFFFF"/>
                  </a:solidFill>
                  <a:latin typeface="Verdana"/>
                  <a:ea typeface="Verdana"/>
                  <a:cs typeface="Verdana"/>
                  <a:sym typeface="Verdana"/>
                </a:rPr>
                <a:t>EdYoda - Developer Programs</a:t>
              </a:r>
              <a:endParaRPr b="0" i="0" sz="1100" u="none" cap="none" strike="noStrike">
                <a:solidFill>
                  <a:srgbClr val="FFFFFF"/>
                </a:solidFill>
                <a:latin typeface="Verdana"/>
                <a:ea typeface="Verdana"/>
                <a:cs typeface="Verdana"/>
                <a:sym typeface="Verdana"/>
              </a:endParaRPr>
            </a:p>
          </p:txBody>
        </p:sp>
        <p:sp>
          <p:nvSpPr>
            <p:cNvPr id="221" name="Google Shape;221;p45"/>
            <p:cNvSpPr txBox="1"/>
            <p:nvPr/>
          </p:nvSpPr>
          <p:spPr>
            <a:xfrm>
              <a:off x="5603750" y="4737850"/>
              <a:ext cx="2911500" cy="3438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100"/>
                <a:buFont typeface="Arial"/>
                <a:buNone/>
              </a:pPr>
              <a:r>
                <a:rPr b="0" i="0" lang="en" sz="1100" u="none" cap="none" strike="noStrike">
                  <a:solidFill>
                    <a:srgbClr val="FFFFFF"/>
                  </a:solidFill>
                  <a:latin typeface="Verdana"/>
                  <a:ea typeface="Verdana"/>
                  <a:cs typeface="Verdana"/>
                  <a:sym typeface="Verdana"/>
                </a:rPr>
                <a:t>https://www.edyoda.com</a:t>
              </a:r>
              <a:endParaRPr b="0" i="0" sz="1100" u="none" cap="none" strike="noStrike">
                <a:solidFill>
                  <a:srgbClr val="FFFFFF"/>
                </a:solidFill>
                <a:latin typeface="Verdana"/>
                <a:ea typeface="Verdana"/>
                <a:cs typeface="Verdana"/>
                <a:sym typeface="Verdana"/>
              </a:endParaRPr>
            </a:p>
          </p:txBody>
        </p:sp>
      </p:grpSp>
      <p:sp>
        <p:nvSpPr>
          <p:cNvPr id="222" name="Google Shape;222;p45"/>
          <p:cNvSpPr txBox="1"/>
          <p:nvPr/>
        </p:nvSpPr>
        <p:spPr>
          <a:xfrm>
            <a:off x="593150" y="902225"/>
            <a:ext cx="7922100" cy="34299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200000"/>
              </a:lnSpc>
              <a:spcBef>
                <a:spcPts val="0"/>
              </a:spcBef>
              <a:spcAft>
                <a:spcPts val="0"/>
              </a:spcAft>
              <a:buClr>
                <a:srgbClr val="172746"/>
              </a:buClr>
              <a:buSzPts val="1400"/>
              <a:buFont typeface="Montserrat"/>
              <a:buChar char="●"/>
            </a:pPr>
            <a:r>
              <a:rPr lang="en">
                <a:solidFill>
                  <a:srgbClr val="172746"/>
                </a:solidFill>
                <a:latin typeface="Montserrat"/>
                <a:ea typeface="Montserrat"/>
                <a:cs typeface="Montserrat"/>
                <a:sym typeface="Montserrat"/>
              </a:rPr>
              <a:t>RDBMS - MySQL</a:t>
            </a:r>
            <a:endParaRPr>
              <a:solidFill>
                <a:srgbClr val="172746"/>
              </a:solidFill>
              <a:latin typeface="Montserrat"/>
              <a:ea typeface="Montserrat"/>
              <a:cs typeface="Montserrat"/>
              <a:sym typeface="Montserrat"/>
            </a:endParaRPr>
          </a:p>
          <a:p>
            <a:pPr indent="-317500" lvl="0" marL="457200" marR="0" rtl="0" algn="l">
              <a:lnSpc>
                <a:spcPct val="200000"/>
              </a:lnSpc>
              <a:spcBef>
                <a:spcPts val="0"/>
              </a:spcBef>
              <a:spcAft>
                <a:spcPts val="0"/>
              </a:spcAft>
              <a:buClr>
                <a:srgbClr val="172746"/>
              </a:buClr>
              <a:buSzPts val="1400"/>
              <a:buFont typeface="Montserrat"/>
              <a:buChar char="●"/>
            </a:pPr>
            <a:r>
              <a:rPr lang="en">
                <a:solidFill>
                  <a:srgbClr val="172746"/>
                </a:solidFill>
                <a:latin typeface="Montserrat"/>
                <a:ea typeface="Montserrat"/>
                <a:cs typeface="Montserrat"/>
                <a:sym typeface="Montserrat"/>
              </a:rPr>
              <a:t>NoSQL - MongoDB</a:t>
            </a:r>
            <a:endParaRPr>
              <a:solidFill>
                <a:srgbClr val="172746"/>
              </a:solidFill>
              <a:latin typeface="Montserrat"/>
              <a:ea typeface="Montserrat"/>
              <a:cs typeface="Montserrat"/>
              <a:sym typeface="Montserrat"/>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6FF"/>
        </a:solidFill>
      </p:bgPr>
    </p:bg>
    <p:spTree>
      <p:nvGrpSpPr>
        <p:cNvPr id="773" name="Shape 773"/>
        <p:cNvGrpSpPr/>
        <p:nvPr/>
      </p:nvGrpSpPr>
      <p:grpSpPr>
        <a:xfrm>
          <a:off x="0" y="0"/>
          <a:ext cx="0" cy="0"/>
          <a:chOff x="0" y="0"/>
          <a:chExt cx="0" cy="0"/>
        </a:xfrm>
      </p:grpSpPr>
      <p:sp>
        <p:nvSpPr>
          <p:cNvPr id="774" name="Google Shape;774;p117"/>
          <p:cNvSpPr txBox="1"/>
          <p:nvPr>
            <p:ph type="title"/>
          </p:nvPr>
        </p:nvSpPr>
        <p:spPr>
          <a:xfrm>
            <a:off x="182550" y="216425"/>
            <a:ext cx="8730000" cy="685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3200"/>
              <a:buFont typeface="Arial"/>
              <a:buNone/>
            </a:pPr>
            <a:r>
              <a:rPr b="1" lang="en" sz="2500">
                <a:solidFill>
                  <a:srgbClr val="073763"/>
                </a:solidFill>
                <a:latin typeface="Montserrat"/>
                <a:ea typeface="Montserrat"/>
                <a:cs typeface="Montserrat"/>
                <a:sym typeface="Montserrat"/>
              </a:rPr>
              <a:t>INNER JOIN </a:t>
            </a:r>
            <a:endParaRPr b="1" sz="2500">
              <a:solidFill>
                <a:srgbClr val="073763"/>
              </a:solidFill>
              <a:latin typeface="Montserrat"/>
              <a:ea typeface="Montserrat"/>
              <a:cs typeface="Montserrat"/>
              <a:sym typeface="Montserrat"/>
            </a:endParaRPr>
          </a:p>
        </p:txBody>
      </p:sp>
      <p:sp>
        <p:nvSpPr>
          <p:cNvPr id="775" name="Google Shape;775;p117"/>
          <p:cNvSpPr/>
          <p:nvPr/>
        </p:nvSpPr>
        <p:spPr>
          <a:xfrm>
            <a:off x="-21250" y="4675900"/>
            <a:ext cx="9165300" cy="467700"/>
          </a:xfrm>
          <a:prstGeom prst="rect">
            <a:avLst/>
          </a:prstGeom>
          <a:solidFill>
            <a:srgbClr val="17274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76" name="Google Shape;776;p117"/>
          <p:cNvGrpSpPr/>
          <p:nvPr/>
        </p:nvGrpSpPr>
        <p:grpSpPr>
          <a:xfrm>
            <a:off x="652150" y="4737850"/>
            <a:ext cx="7863100" cy="343800"/>
            <a:chOff x="652150" y="4737850"/>
            <a:chExt cx="7863100" cy="343800"/>
          </a:xfrm>
        </p:grpSpPr>
        <p:sp>
          <p:nvSpPr>
            <p:cNvPr id="777" name="Google Shape;777;p117"/>
            <p:cNvSpPr txBox="1"/>
            <p:nvPr/>
          </p:nvSpPr>
          <p:spPr>
            <a:xfrm>
              <a:off x="652150" y="4737850"/>
              <a:ext cx="2911500" cy="34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FFFFFF"/>
                  </a:solidFill>
                  <a:latin typeface="Verdana"/>
                  <a:ea typeface="Verdana"/>
                  <a:cs typeface="Verdana"/>
                  <a:sym typeface="Verdana"/>
                </a:rPr>
                <a:t>EdYoda - Developer Programs</a:t>
              </a:r>
              <a:endParaRPr b="0" i="0" sz="1100" u="none" cap="none" strike="noStrike">
                <a:solidFill>
                  <a:srgbClr val="FFFFFF"/>
                </a:solidFill>
                <a:latin typeface="Verdana"/>
                <a:ea typeface="Verdana"/>
                <a:cs typeface="Verdana"/>
                <a:sym typeface="Verdana"/>
              </a:endParaRPr>
            </a:p>
          </p:txBody>
        </p:sp>
        <p:sp>
          <p:nvSpPr>
            <p:cNvPr id="778" name="Google Shape;778;p117"/>
            <p:cNvSpPr txBox="1"/>
            <p:nvPr/>
          </p:nvSpPr>
          <p:spPr>
            <a:xfrm>
              <a:off x="5603750" y="4737850"/>
              <a:ext cx="2911500" cy="3438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100"/>
                <a:buFont typeface="Arial"/>
                <a:buNone/>
              </a:pPr>
              <a:r>
                <a:rPr b="0" i="0" lang="en" sz="1100" u="none" cap="none" strike="noStrike">
                  <a:solidFill>
                    <a:srgbClr val="FFFFFF"/>
                  </a:solidFill>
                  <a:latin typeface="Verdana"/>
                  <a:ea typeface="Verdana"/>
                  <a:cs typeface="Verdana"/>
                  <a:sym typeface="Verdana"/>
                </a:rPr>
                <a:t>https://www.edyoda.com</a:t>
              </a:r>
              <a:endParaRPr b="0" i="0" sz="1100" u="none" cap="none" strike="noStrike">
                <a:solidFill>
                  <a:srgbClr val="FFFFFF"/>
                </a:solidFill>
                <a:latin typeface="Verdana"/>
                <a:ea typeface="Verdana"/>
                <a:cs typeface="Verdana"/>
                <a:sym typeface="Verdana"/>
              </a:endParaRPr>
            </a:p>
          </p:txBody>
        </p:sp>
      </p:grpSp>
      <p:sp>
        <p:nvSpPr>
          <p:cNvPr id="779" name="Google Shape;779;p117"/>
          <p:cNvSpPr txBox="1"/>
          <p:nvPr/>
        </p:nvSpPr>
        <p:spPr>
          <a:xfrm>
            <a:off x="593150" y="902225"/>
            <a:ext cx="7922100" cy="34299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50000"/>
              </a:lnSpc>
              <a:spcBef>
                <a:spcPts val="0"/>
              </a:spcBef>
              <a:spcAft>
                <a:spcPts val="0"/>
              </a:spcAft>
              <a:buClr>
                <a:srgbClr val="172746"/>
              </a:buClr>
              <a:buSzPts val="1400"/>
              <a:buFont typeface="Montserrat"/>
              <a:buChar char="●"/>
            </a:pPr>
            <a:r>
              <a:rPr lang="en">
                <a:solidFill>
                  <a:srgbClr val="172746"/>
                </a:solidFill>
                <a:latin typeface="Montserrat"/>
                <a:ea typeface="Montserrat"/>
                <a:cs typeface="Montserrat"/>
                <a:sym typeface="Montserrat"/>
              </a:rPr>
              <a:t>(INNER) JOIN: Returns records that have matching values in both tables</a:t>
            </a:r>
            <a:endParaRPr>
              <a:solidFill>
                <a:srgbClr val="172746"/>
              </a:solidFill>
              <a:latin typeface="Montserrat"/>
              <a:ea typeface="Montserrat"/>
              <a:cs typeface="Montserrat"/>
              <a:sym typeface="Montserrat"/>
            </a:endParaRPr>
          </a:p>
          <a:p>
            <a:pPr indent="-317500" lvl="0" marL="457200" marR="0" rtl="0" algn="l">
              <a:lnSpc>
                <a:spcPct val="150000"/>
              </a:lnSpc>
              <a:spcBef>
                <a:spcPts val="0"/>
              </a:spcBef>
              <a:spcAft>
                <a:spcPts val="0"/>
              </a:spcAft>
              <a:buClr>
                <a:srgbClr val="172746"/>
              </a:buClr>
              <a:buSzPts val="1400"/>
              <a:buFont typeface="Montserrat"/>
              <a:buChar char="●"/>
            </a:pPr>
            <a:r>
              <a:rPr lang="en">
                <a:solidFill>
                  <a:srgbClr val="172746"/>
                </a:solidFill>
                <a:latin typeface="Montserrat"/>
                <a:ea typeface="Montserrat"/>
                <a:cs typeface="Montserrat"/>
                <a:sym typeface="Montserrat"/>
              </a:rPr>
              <a:t>The INNER JOIN keyword selects all rows from both the tables as long as the condition satisfies i.e value of the common field will be same.</a:t>
            </a:r>
            <a:endParaRPr>
              <a:solidFill>
                <a:srgbClr val="172746"/>
              </a:solidFill>
              <a:latin typeface="Montserrat"/>
              <a:ea typeface="Montserrat"/>
              <a:cs typeface="Montserrat"/>
              <a:sym typeface="Montserrat"/>
            </a:endParaRPr>
          </a:p>
          <a:p>
            <a:pPr indent="0" lvl="0" marL="0" marR="0" rtl="0" algn="l">
              <a:lnSpc>
                <a:spcPct val="150000"/>
              </a:lnSpc>
              <a:spcBef>
                <a:spcPts val="0"/>
              </a:spcBef>
              <a:spcAft>
                <a:spcPts val="0"/>
              </a:spcAft>
              <a:buNone/>
            </a:pPr>
            <a:r>
              <a:t/>
            </a:r>
            <a:endParaRPr>
              <a:solidFill>
                <a:srgbClr val="172746"/>
              </a:solidFill>
              <a:latin typeface="Montserrat"/>
              <a:ea typeface="Montserrat"/>
              <a:cs typeface="Montserrat"/>
              <a:sym typeface="Montserrat"/>
            </a:endParaRPr>
          </a:p>
        </p:txBody>
      </p:sp>
      <p:pic>
        <p:nvPicPr>
          <p:cNvPr id="780" name="Google Shape;780;p117"/>
          <p:cNvPicPr preferRelativeResize="0"/>
          <p:nvPr/>
        </p:nvPicPr>
        <p:blipFill>
          <a:blip r:embed="rId3">
            <a:alphaModFix/>
          </a:blip>
          <a:stretch>
            <a:fillRect/>
          </a:stretch>
        </p:blipFill>
        <p:spPr>
          <a:xfrm>
            <a:off x="3704550" y="2351688"/>
            <a:ext cx="1905000" cy="1381125"/>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6FF"/>
        </a:solidFill>
      </p:bgPr>
    </p:bg>
    <p:spTree>
      <p:nvGrpSpPr>
        <p:cNvPr id="784" name="Shape 784"/>
        <p:cNvGrpSpPr/>
        <p:nvPr/>
      </p:nvGrpSpPr>
      <p:grpSpPr>
        <a:xfrm>
          <a:off x="0" y="0"/>
          <a:ext cx="0" cy="0"/>
          <a:chOff x="0" y="0"/>
          <a:chExt cx="0" cy="0"/>
        </a:xfrm>
      </p:grpSpPr>
      <p:sp>
        <p:nvSpPr>
          <p:cNvPr id="785" name="Google Shape;785;p118"/>
          <p:cNvSpPr txBox="1"/>
          <p:nvPr>
            <p:ph type="title"/>
          </p:nvPr>
        </p:nvSpPr>
        <p:spPr>
          <a:xfrm>
            <a:off x="182550" y="216425"/>
            <a:ext cx="8730000" cy="685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3200"/>
              <a:buFont typeface="Arial"/>
              <a:buNone/>
            </a:pPr>
            <a:r>
              <a:rPr b="1" lang="en" sz="2500">
                <a:solidFill>
                  <a:srgbClr val="073763"/>
                </a:solidFill>
                <a:latin typeface="Montserrat"/>
                <a:ea typeface="Montserrat"/>
                <a:cs typeface="Montserrat"/>
                <a:sym typeface="Montserrat"/>
              </a:rPr>
              <a:t>INNER </a:t>
            </a:r>
            <a:r>
              <a:rPr b="1" lang="en" sz="2500">
                <a:solidFill>
                  <a:srgbClr val="073763"/>
                </a:solidFill>
                <a:latin typeface="Montserrat"/>
                <a:ea typeface="Montserrat"/>
                <a:cs typeface="Montserrat"/>
                <a:sym typeface="Montserrat"/>
              </a:rPr>
              <a:t>JOIN </a:t>
            </a:r>
            <a:endParaRPr b="1" sz="2500">
              <a:solidFill>
                <a:srgbClr val="073763"/>
              </a:solidFill>
              <a:latin typeface="Montserrat"/>
              <a:ea typeface="Montserrat"/>
              <a:cs typeface="Montserrat"/>
              <a:sym typeface="Montserrat"/>
            </a:endParaRPr>
          </a:p>
        </p:txBody>
      </p:sp>
      <p:sp>
        <p:nvSpPr>
          <p:cNvPr id="786" name="Google Shape;786;p118"/>
          <p:cNvSpPr/>
          <p:nvPr/>
        </p:nvSpPr>
        <p:spPr>
          <a:xfrm>
            <a:off x="-21250" y="4675900"/>
            <a:ext cx="9165300" cy="467700"/>
          </a:xfrm>
          <a:prstGeom prst="rect">
            <a:avLst/>
          </a:prstGeom>
          <a:solidFill>
            <a:srgbClr val="17274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87" name="Google Shape;787;p118"/>
          <p:cNvGrpSpPr/>
          <p:nvPr/>
        </p:nvGrpSpPr>
        <p:grpSpPr>
          <a:xfrm>
            <a:off x="652150" y="4737850"/>
            <a:ext cx="7863100" cy="343800"/>
            <a:chOff x="652150" y="4737850"/>
            <a:chExt cx="7863100" cy="343800"/>
          </a:xfrm>
        </p:grpSpPr>
        <p:sp>
          <p:nvSpPr>
            <p:cNvPr id="788" name="Google Shape;788;p118"/>
            <p:cNvSpPr txBox="1"/>
            <p:nvPr/>
          </p:nvSpPr>
          <p:spPr>
            <a:xfrm>
              <a:off x="652150" y="4737850"/>
              <a:ext cx="2911500" cy="34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FFFFFF"/>
                  </a:solidFill>
                  <a:latin typeface="Verdana"/>
                  <a:ea typeface="Verdana"/>
                  <a:cs typeface="Verdana"/>
                  <a:sym typeface="Verdana"/>
                </a:rPr>
                <a:t>EdYoda - Developer Programs</a:t>
              </a:r>
              <a:endParaRPr b="0" i="0" sz="1100" u="none" cap="none" strike="noStrike">
                <a:solidFill>
                  <a:srgbClr val="FFFFFF"/>
                </a:solidFill>
                <a:latin typeface="Verdana"/>
                <a:ea typeface="Verdana"/>
                <a:cs typeface="Verdana"/>
                <a:sym typeface="Verdana"/>
              </a:endParaRPr>
            </a:p>
          </p:txBody>
        </p:sp>
        <p:sp>
          <p:nvSpPr>
            <p:cNvPr id="789" name="Google Shape;789;p118"/>
            <p:cNvSpPr txBox="1"/>
            <p:nvPr/>
          </p:nvSpPr>
          <p:spPr>
            <a:xfrm>
              <a:off x="5603750" y="4737850"/>
              <a:ext cx="2911500" cy="3438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100"/>
                <a:buFont typeface="Arial"/>
                <a:buNone/>
              </a:pPr>
              <a:r>
                <a:rPr b="0" i="0" lang="en" sz="1100" u="none" cap="none" strike="noStrike">
                  <a:solidFill>
                    <a:srgbClr val="FFFFFF"/>
                  </a:solidFill>
                  <a:latin typeface="Verdana"/>
                  <a:ea typeface="Verdana"/>
                  <a:cs typeface="Verdana"/>
                  <a:sym typeface="Verdana"/>
                </a:rPr>
                <a:t>https://www.edyoda.com</a:t>
              </a:r>
              <a:endParaRPr b="0" i="0" sz="1100" u="none" cap="none" strike="noStrike">
                <a:solidFill>
                  <a:srgbClr val="FFFFFF"/>
                </a:solidFill>
                <a:latin typeface="Verdana"/>
                <a:ea typeface="Verdana"/>
                <a:cs typeface="Verdana"/>
                <a:sym typeface="Verdana"/>
              </a:endParaRPr>
            </a:p>
          </p:txBody>
        </p:sp>
      </p:grpSp>
      <p:sp>
        <p:nvSpPr>
          <p:cNvPr id="790" name="Google Shape;790;p118"/>
          <p:cNvSpPr txBox="1"/>
          <p:nvPr/>
        </p:nvSpPr>
        <p:spPr>
          <a:xfrm>
            <a:off x="593150" y="902225"/>
            <a:ext cx="7922100" cy="3429900"/>
          </a:xfrm>
          <a:prstGeom prst="rect">
            <a:avLst/>
          </a:prstGeom>
          <a:no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None/>
            </a:pPr>
            <a:r>
              <a:rPr lang="en">
                <a:solidFill>
                  <a:srgbClr val="172746"/>
                </a:solidFill>
                <a:latin typeface="Montserrat"/>
                <a:ea typeface="Montserrat"/>
                <a:cs typeface="Montserrat"/>
                <a:sym typeface="Montserrat"/>
              </a:rPr>
              <a:t>Syntax:</a:t>
            </a:r>
            <a:endParaRPr>
              <a:solidFill>
                <a:srgbClr val="172746"/>
              </a:solidFill>
              <a:latin typeface="Montserrat"/>
              <a:ea typeface="Montserrat"/>
              <a:cs typeface="Montserrat"/>
              <a:sym typeface="Montserrat"/>
            </a:endParaRPr>
          </a:p>
          <a:p>
            <a:pPr indent="0" lvl="0" marL="0" marR="0" rtl="0" algn="l">
              <a:lnSpc>
                <a:spcPct val="150000"/>
              </a:lnSpc>
              <a:spcBef>
                <a:spcPts val="0"/>
              </a:spcBef>
              <a:spcAft>
                <a:spcPts val="0"/>
              </a:spcAft>
              <a:buNone/>
            </a:pPr>
            <a:r>
              <a:t/>
            </a:r>
            <a:endParaRPr>
              <a:solidFill>
                <a:srgbClr val="172746"/>
              </a:solidFill>
              <a:latin typeface="Montserrat"/>
              <a:ea typeface="Montserrat"/>
              <a:cs typeface="Montserrat"/>
              <a:sym typeface="Montserrat"/>
            </a:endParaRPr>
          </a:p>
          <a:p>
            <a:pPr indent="0" lvl="0" marL="0" marR="0" rtl="0" algn="l">
              <a:lnSpc>
                <a:spcPct val="150000"/>
              </a:lnSpc>
              <a:spcBef>
                <a:spcPts val="0"/>
              </a:spcBef>
              <a:spcAft>
                <a:spcPts val="0"/>
              </a:spcAft>
              <a:buClr>
                <a:schemeClr val="dk1"/>
              </a:buClr>
              <a:buSzPts val="1100"/>
              <a:buFont typeface="Arial"/>
              <a:buNone/>
            </a:pPr>
            <a:r>
              <a:rPr lang="en">
                <a:solidFill>
                  <a:srgbClr val="172746"/>
                </a:solidFill>
                <a:latin typeface="Montserrat"/>
                <a:ea typeface="Montserrat"/>
                <a:cs typeface="Montserrat"/>
                <a:sym typeface="Montserrat"/>
              </a:rPr>
              <a:t>SELECT table1.column1,table1.column2,table2.column1,....</a:t>
            </a:r>
            <a:endParaRPr>
              <a:solidFill>
                <a:srgbClr val="172746"/>
              </a:solidFill>
              <a:latin typeface="Montserrat"/>
              <a:ea typeface="Montserrat"/>
              <a:cs typeface="Montserrat"/>
              <a:sym typeface="Montserrat"/>
            </a:endParaRPr>
          </a:p>
          <a:p>
            <a:pPr indent="0" lvl="0" marL="0" marR="0" rtl="0" algn="l">
              <a:lnSpc>
                <a:spcPct val="150000"/>
              </a:lnSpc>
              <a:spcBef>
                <a:spcPts val="0"/>
              </a:spcBef>
              <a:spcAft>
                <a:spcPts val="0"/>
              </a:spcAft>
              <a:buClr>
                <a:schemeClr val="dk1"/>
              </a:buClr>
              <a:buSzPts val="1100"/>
              <a:buFont typeface="Arial"/>
              <a:buNone/>
            </a:pPr>
            <a:r>
              <a:rPr lang="en">
                <a:solidFill>
                  <a:srgbClr val="172746"/>
                </a:solidFill>
                <a:latin typeface="Montserrat"/>
                <a:ea typeface="Montserrat"/>
                <a:cs typeface="Montserrat"/>
                <a:sym typeface="Montserrat"/>
              </a:rPr>
              <a:t>FROM table1 </a:t>
            </a:r>
            <a:endParaRPr>
              <a:solidFill>
                <a:srgbClr val="172746"/>
              </a:solidFill>
              <a:latin typeface="Montserrat"/>
              <a:ea typeface="Montserrat"/>
              <a:cs typeface="Montserrat"/>
              <a:sym typeface="Montserrat"/>
            </a:endParaRPr>
          </a:p>
          <a:p>
            <a:pPr indent="0" lvl="0" marL="0" marR="0" rtl="0" algn="l">
              <a:lnSpc>
                <a:spcPct val="150000"/>
              </a:lnSpc>
              <a:spcBef>
                <a:spcPts val="0"/>
              </a:spcBef>
              <a:spcAft>
                <a:spcPts val="0"/>
              </a:spcAft>
              <a:buClr>
                <a:schemeClr val="dk1"/>
              </a:buClr>
              <a:buSzPts val="1100"/>
              <a:buFont typeface="Arial"/>
              <a:buNone/>
            </a:pPr>
            <a:r>
              <a:rPr lang="en">
                <a:solidFill>
                  <a:srgbClr val="172746"/>
                </a:solidFill>
                <a:latin typeface="Montserrat"/>
                <a:ea typeface="Montserrat"/>
                <a:cs typeface="Montserrat"/>
                <a:sym typeface="Montserrat"/>
              </a:rPr>
              <a:t>INNER </a:t>
            </a:r>
            <a:r>
              <a:rPr lang="en">
                <a:solidFill>
                  <a:srgbClr val="172746"/>
                </a:solidFill>
                <a:latin typeface="Montserrat"/>
                <a:ea typeface="Montserrat"/>
                <a:cs typeface="Montserrat"/>
                <a:sym typeface="Montserrat"/>
              </a:rPr>
              <a:t>JOIN table2</a:t>
            </a:r>
            <a:endParaRPr>
              <a:solidFill>
                <a:srgbClr val="172746"/>
              </a:solidFill>
              <a:latin typeface="Montserrat"/>
              <a:ea typeface="Montserrat"/>
              <a:cs typeface="Montserrat"/>
              <a:sym typeface="Montserrat"/>
            </a:endParaRPr>
          </a:p>
          <a:p>
            <a:pPr indent="0" lvl="0" marL="0" marR="0" rtl="0" algn="l">
              <a:lnSpc>
                <a:spcPct val="150000"/>
              </a:lnSpc>
              <a:spcBef>
                <a:spcPts val="0"/>
              </a:spcBef>
              <a:spcAft>
                <a:spcPts val="0"/>
              </a:spcAft>
              <a:buNone/>
            </a:pPr>
            <a:r>
              <a:rPr lang="en">
                <a:solidFill>
                  <a:srgbClr val="172746"/>
                </a:solidFill>
                <a:latin typeface="Montserrat"/>
                <a:ea typeface="Montserrat"/>
                <a:cs typeface="Montserrat"/>
                <a:sym typeface="Montserrat"/>
              </a:rPr>
              <a:t>ON table1.matching_column = table2.matching_column</a:t>
            </a:r>
            <a:endParaRPr>
              <a:solidFill>
                <a:srgbClr val="172746"/>
              </a:solidFill>
              <a:latin typeface="Montserrat"/>
              <a:ea typeface="Montserrat"/>
              <a:cs typeface="Montserrat"/>
              <a:sym typeface="Montserrat"/>
            </a:endParaRPr>
          </a:p>
          <a:p>
            <a:pPr indent="0" lvl="0" marL="0" marR="0" rtl="0" algn="l">
              <a:lnSpc>
                <a:spcPct val="150000"/>
              </a:lnSpc>
              <a:spcBef>
                <a:spcPts val="0"/>
              </a:spcBef>
              <a:spcAft>
                <a:spcPts val="0"/>
              </a:spcAft>
              <a:buNone/>
            </a:pPr>
            <a:r>
              <a:rPr lang="en">
                <a:solidFill>
                  <a:srgbClr val="172746"/>
                </a:solidFill>
                <a:latin typeface="Montserrat"/>
                <a:ea typeface="Montserrat"/>
                <a:cs typeface="Montserrat"/>
                <a:sym typeface="Montserrat"/>
              </a:rPr>
              <a:t>WHERE table1.column=val….;</a:t>
            </a:r>
            <a:endParaRPr>
              <a:solidFill>
                <a:srgbClr val="172746"/>
              </a:solidFill>
              <a:latin typeface="Montserrat"/>
              <a:ea typeface="Montserrat"/>
              <a:cs typeface="Montserrat"/>
              <a:sym typeface="Montserrat"/>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6FF"/>
        </a:solidFill>
      </p:bgPr>
    </p:bg>
    <p:spTree>
      <p:nvGrpSpPr>
        <p:cNvPr id="794" name="Shape 794"/>
        <p:cNvGrpSpPr/>
        <p:nvPr/>
      </p:nvGrpSpPr>
      <p:grpSpPr>
        <a:xfrm>
          <a:off x="0" y="0"/>
          <a:ext cx="0" cy="0"/>
          <a:chOff x="0" y="0"/>
          <a:chExt cx="0" cy="0"/>
        </a:xfrm>
      </p:grpSpPr>
      <p:sp>
        <p:nvSpPr>
          <p:cNvPr id="795" name="Google Shape;795;p119"/>
          <p:cNvSpPr txBox="1"/>
          <p:nvPr>
            <p:ph type="title"/>
          </p:nvPr>
        </p:nvSpPr>
        <p:spPr>
          <a:xfrm>
            <a:off x="182550" y="216425"/>
            <a:ext cx="8730000" cy="685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3200"/>
              <a:buFont typeface="Arial"/>
              <a:buNone/>
            </a:pPr>
            <a:r>
              <a:rPr b="1" lang="en" sz="2500">
                <a:solidFill>
                  <a:srgbClr val="073763"/>
                </a:solidFill>
                <a:latin typeface="Montserrat"/>
                <a:ea typeface="Montserrat"/>
                <a:cs typeface="Montserrat"/>
                <a:sym typeface="Montserrat"/>
              </a:rPr>
              <a:t>LEFT OUTER JOIN </a:t>
            </a:r>
            <a:endParaRPr b="1" sz="2500">
              <a:solidFill>
                <a:srgbClr val="073763"/>
              </a:solidFill>
              <a:latin typeface="Montserrat"/>
              <a:ea typeface="Montserrat"/>
              <a:cs typeface="Montserrat"/>
              <a:sym typeface="Montserrat"/>
            </a:endParaRPr>
          </a:p>
        </p:txBody>
      </p:sp>
      <p:sp>
        <p:nvSpPr>
          <p:cNvPr id="796" name="Google Shape;796;p119"/>
          <p:cNvSpPr/>
          <p:nvPr/>
        </p:nvSpPr>
        <p:spPr>
          <a:xfrm>
            <a:off x="-21250" y="4675900"/>
            <a:ext cx="9165300" cy="467700"/>
          </a:xfrm>
          <a:prstGeom prst="rect">
            <a:avLst/>
          </a:prstGeom>
          <a:solidFill>
            <a:srgbClr val="17274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97" name="Google Shape;797;p119"/>
          <p:cNvGrpSpPr/>
          <p:nvPr/>
        </p:nvGrpSpPr>
        <p:grpSpPr>
          <a:xfrm>
            <a:off x="652150" y="4737850"/>
            <a:ext cx="7863100" cy="343800"/>
            <a:chOff x="652150" y="4737850"/>
            <a:chExt cx="7863100" cy="343800"/>
          </a:xfrm>
        </p:grpSpPr>
        <p:sp>
          <p:nvSpPr>
            <p:cNvPr id="798" name="Google Shape;798;p119"/>
            <p:cNvSpPr txBox="1"/>
            <p:nvPr/>
          </p:nvSpPr>
          <p:spPr>
            <a:xfrm>
              <a:off x="652150" y="4737850"/>
              <a:ext cx="2911500" cy="34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FFFFFF"/>
                  </a:solidFill>
                  <a:latin typeface="Verdana"/>
                  <a:ea typeface="Verdana"/>
                  <a:cs typeface="Verdana"/>
                  <a:sym typeface="Verdana"/>
                </a:rPr>
                <a:t>EdYoda - Developer Programs</a:t>
              </a:r>
              <a:endParaRPr b="0" i="0" sz="1100" u="none" cap="none" strike="noStrike">
                <a:solidFill>
                  <a:srgbClr val="FFFFFF"/>
                </a:solidFill>
                <a:latin typeface="Verdana"/>
                <a:ea typeface="Verdana"/>
                <a:cs typeface="Verdana"/>
                <a:sym typeface="Verdana"/>
              </a:endParaRPr>
            </a:p>
          </p:txBody>
        </p:sp>
        <p:sp>
          <p:nvSpPr>
            <p:cNvPr id="799" name="Google Shape;799;p119"/>
            <p:cNvSpPr txBox="1"/>
            <p:nvPr/>
          </p:nvSpPr>
          <p:spPr>
            <a:xfrm>
              <a:off x="5603750" y="4737850"/>
              <a:ext cx="2911500" cy="3438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100"/>
                <a:buFont typeface="Arial"/>
                <a:buNone/>
              </a:pPr>
              <a:r>
                <a:rPr b="0" i="0" lang="en" sz="1100" u="none" cap="none" strike="noStrike">
                  <a:solidFill>
                    <a:srgbClr val="FFFFFF"/>
                  </a:solidFill>
                  <a:latin typeface="Verdana"/>
                  <a:ea typeface="Verdana"/>
                  <a:cs typeface="Verdana"/>
                  <a:sym typeface="Verdana"/>
                </a:rPr>
                <a:t>https://www.edyoda.com</a:t>
              </a:r>
              <a:endParaRPr b="0" i="0" sz="1100" u="none" cap="none" strike="noStrike">
                <a:solidFill>
                  <a:srgbClr val="FFFFFF"/>
                </a:solidFill>
                <a:latin typeface="Verdana"/>
                <a:ea typeface="Verdana"/>
                <a:cs typeface="Verdana"/>
                <a:sym typeface="Verdana"/>
              </a:endParaRPr>
            </a:p>
          </p:txBody>
        </p:sp>
      </p:grpSp>
      <p:sp>
        <p:nvSpPr>
          <p:cNvPr id="800" name="Google Shape;800;p119"/>
          <p:cNvSpPr txBox="1"/>
          <p:nvPr/>
        </p:nvSpPr>
        <p:spPr>
          <a:xfrm>
            <a:off x="593150" y="902225"/>
            <a:ext cx="7922100" cy="34299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50000"/>
              </a:lnSpc>
              <a:spcBef>
                <a:spcPts val="0"/>
              </a:spcBef>
              <a:spcAft>
                <a:spcPts val="0"/>
              </a:spcAft>
              <a:buClr>
                <a:srgbClr val="172746"/>
              </a:buClr>
              <a:buSzPts val="1400"/>
              <a:buFont typeface="Montserrat"/>
              <a:buChar char="●"/>
            </a:pPr>
            <a:r>
              <a:rPr lang="en">
                <a:solidFill>
                  <a:srgbClr val="172746"/>
                </a:solidFill>
                <a:latin typeface="Montserrat"/>
                <a:ea typeface="Montserrat"/>
                <a:cs typeface="Montserrat"/>
                <a:sym typeface="Montserrat"/>
              </a:rPr>
              <a:t>LEFT (OUTER) JOIN: Returns all records from the left table, and the matched records from the right table.</a:t>
            </a:r>
            <a:endParaRPr>
              <a:solidFill>
                <a:srgbClr val="172746"/>
              </a:solidFill>
              <a:latin typeface="Montserrat"/>
              <a:ea typeface="Montserrat"/>
              <a:cs typeface="Montserrat"/>
              <a:sym typeface="Montserrat"/>
            </a:endParaRPr>
          </a:p>
          <a:p>
            <a:pPr indent="-317500" lvl="0" marL="457200" marR="0" rtl="0" algn="l">
              <a:lnSpc>
                <a:spcPct val="150000"/>
              </a:lnSpc>
              <a:spcBef>
                <a:spcPts val="0"/>
              </a:spcBef>
              <a:spcAft>
                <a:spcPts val="0"/>
              </a:spcAft>
              <a:buClr>
                <a:srgbClr val="172746"/>
              </a:buClr>
              <a:buSzPts val="1400"/>
              <a:buFont typeface="Montserrat"/>
              <a:buChar char="●"/>
            </a:pPr>
            <a:r>
              <a:rPr lang="en">
                <a:solidFill>
                  <a:srgbClr val="172746"/>
                </a:solidFill>
                <a:latin typeface="Montserrat"/>
                <a:ea typeface="Montserrat"/>
                <a:cs typeface="Montserrat"/>
                <a:sym typeface="Montserrat"/>
              </a:rPr>
              <a:t>The rows for which there is no matching row on right side, the result-set will contain null.</a:t>
            </a:r>
            <a:endParaRPr>
              <a:solidFill>
                <a:srgbClr val="172746"/>
              </a:solidFill>
              <a:latin typeface="Montserrat"/>
              <a:ea typeface="Montserrat"/>
              <a:cs typeface="Montserrat"/>
              <a:sym typeface="Montserrat"/>
            </a:endParaRPr>
          </a:p>
          <a:p>
            <a:pPr indent="0" lvl="0" marL="914400" marR="0" rtl="0" algn="l">
              <a:lnSpc>
                <a:spcPct val="150000"/>
              </a:lnSpc>
              <a:spcBef>
                <a:spcPts val="0"/>
              </a:spcBef>
              <a:spcAft>
                <a:spcPts val="0"/>
              </a:spcAft>
              <a:buNone/>
            </a:pPr>
            <a:r>
              <a:t/>
            </a:r>
            <a:endParaRPr>
              <a:solidFill>
                <a:srgbClr val="172746"/>
              </a:solidFill>
              <a:latin typeface="Montserrat"/>
              <a:ea typeface="Montserrat"/>
              <a:cs typeface="Montserrat"/>
              <a:sym typeface="Montserrat"/>
            </a:endParaRPr>
          </a:p>
          <a:p>
            <a:pPr indent="0" lvl="0" marL="0" marR="0" rtl="0" algn="l">
              <a:lnSpc>
                <a:spcPct val="150000"/>
              </a:lnSpc>
              <a:spcBef>
                <a:spcPts val="0"/>
              </a:spcBef>
              <a:spcAft>
                <a:spcPts val="0"/>
              </a:spcAft>
              <a:buNone/>
            </a:pPr>
            <a:r>
              <a:t/>
            </a:r>
            <a:endParaRPr>
              <a:solidFill>
                <a:srgbClr val="172746"/>
              </a:solidFill>
              <a:latin typeface="Montserrat"/>
              <a:ea typeface="Montserrat"/>
              <a:cs typeface="Montserrat"/>
              <a:sym typeface="Montserrat"/>
            </a:endParaRPr>
          </a:p>
        </p:txBody>
      </p:sp>
      <p:pic>
        <p:nvPicPr>
          <p:cNvPr id="801" name="Google Shape;801;p119"/>
          <p:cNvPicPr preferRelativeResize="0"/>
          <p:nvPr/>
        </p:nvPicPr>
        <p:blipFill>
          <a:blip r:embed="rId3">
            <a:alphaModFix/>
          </a:blip>
          <a:stretch>
            <a:fillRect/>
          </a:stretch>
        </p:blipFill>
        <p:spPr>
          <a:xfrm>
            <a:off x="3741400" y="2589238"/>
            <a:ext cx="1905000" cy="1381125"/>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6FF"/>
        </a:solidFill>
      </p:bgPr>
    </p:bg>
    <p:spTree>
      <p:nvGrpSpPr>
        <p:cNvPr id="805" name="Shape 805"/>
        <p:cNvGrpSpPr/>
        <p:nvPr/>
      </p:nvGrpSpPr>
      <p:grpSpPr>
        <a:xfrm>
          <a:off x="0" y="0"/>
          <a:ext cx="0" cy="0"/>
          <a:chOff x="0" y="0"/>
          <a:chExt cx="0" cy="0"/>
        </a:xfrm>
      </p:grpSpPr>
      <p:sp>
        <p:nvSpPr>
          <p:cNvPr id="806" name="Google Shape;806;p120"/>
          <p:cNvSpPr txBox="1"/>
          <p:nvPr>
            <p:ph type="title"/>
          </p:nvPr>
        </p:nvSpPr>
        <p:spPr>
          <a:xfrm>
            <a:off x="182550" y="216425"/>
            <a:ext cx="8730000" cy="685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3200"/>
              <a:buFont typeface="Arial"/>
              <a:buNone/>
            </a:pPr>
            <a:r>
              <a:rPr b="1" lang="en" sz="2500">
                <a:solidFill>
                  <a:srgbClr val="073763"/>
                </a:solidFill>
                <a:latin typeface="Montserrat"/>
                <a:ea typeface="Montserrat"/>
                <a:cs typeface="Montserrat"/>
                <a:sym typeface="Montserrat"/>
              </a:rPr>
              <a:t>LEFT </a:t>
            </a:r>
            <a:r>
              <a:rPr b="1" lang="en" sz="2500">
                <a:solidFill>
                  <a:srgbClr val="073763"/>
                </a:solidFill>
                <a:latin typeface="Montserrat"/>
                <a:ea typeface="Montserrat"/>
                <a:cs typeface="Montserrat"/>
                <a:sym typeface="Montserrat"/>
              </a:rPr>
              <a:t>JOIN </a:t>
            </a:r>
            <a:endParaRPr b="1" sz="2500">
              <a:solidFill>
                <a:srgbClr val="073763"/>
              </a:solidFill>
              <a:latin typeface="Montserrat"/>
              <a:ea typeface="Montserrat"/>
              <a:cs typeface="Montserrat"/>
              <a:sym typeface="Montserrat"/>
            </a:endParaRPr>
          </a:p>
        </p:txBody>
      </p:sp>
      <p:sp>
        <p:nvSpPr>
          <p:cNvPr id="807" name="Google Shape;807;p120"/>
          <p:cNvSpPr/>
          <p:nvPr/>
        </p:nvSpPr>
        <p:spPr>
          <a:xfrm>
            <a:off x="-21250" y="4675900"/>
            <a:ext cx="9165300" cy="467700"/>
          </a:xfrm>
          <a:prstGeom prst="rect">
            <a:avLst/>
          </a:prstGeom>
          <a:solidFill>
            <a:srgbClr val="17274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808" name="Google Shape;808;p120"/>
          <p:cNvGrpSpPr/>
          <p:nvPr/>
        </p:nvGrpSpPr>
        <p:grpSpPr>
          <a:xfrm>
            <a:off x="652150" y="4737850"/>
            <a:ext cx="7863100" cy="343800"/>
            <a:chOff x="652150" y="4737850"/>
            <a:chExt cx="7863100" cy="343800"/>
          </a:xfrm>
        </p:grpSpPr>
        <p:sp>
          <p:nvSpPr>
            <p:cNvPr id="809" name="Google Shape;809;p120"/>
            <p:cNvSpPr txBox="1"/>
            <p:nvPr/>
          </p:nvSpPr>
          <p:spPr>
            <a:xfrm>
              <a:off x="652150" y="4737850"/>
              <a:ext cx="2911500" cy="34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FFFFFF"/>
                  </a:solidFill>
                  <a:latin typeface="Verdana"/>
                  <a:ea typeface="Verdana"/>
                  <a:cs typeface="Verdana"/>
                  <a:sym typeface="Verdana"/>
                </a:rPr>
                <a:t>EdYoda - Developer Programs</a:t>
              </a:r>
              <a:endParaRPr b="0" i="0" sz="1100" u="none" cap="none" strike="noStrike">
                <a:solidFill>
                  <a:srgbClr val="FFFFFF"/>
                </a:solidFill>
                <a:latin typeface="Verdana"/>
                <a:ea typeface="Verdana"/>
                <a:cs typeface="Verdana"/>
                <a:sym typeface="Verdana"/>
              </a:endParaRPr>
            </a:p>
          </p:txBody>
        </p:sp>
        <p:sp>
          <p:nvSpPr>
            <p:cNvPr id="810" name="Google Shape;810;p120"/>
            <p:cNvSpPr txBox="1"/>
            <p:nvPr/>
          </p:nvSpPr>
          <p:spPr>
            <a:xfrm>
              <a:off x="5603750" y="4737850"/>
              <a:ext cx="2911500" cy="3438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100"/>
                <a:buFont typeface="Arial"/>
                <a:buNone/>
              </a:pPr>
              <a:r>
                <a:rPr b="0" i="0" lang="en" sz="1100" u="none" cap="none" strike="noStrike">
                  <a:solidFill>
                    <a:srgbClr val="FFFFFF"/>
                  </a:solidFill>
                  <a:latin typeface="Verdana"/>
                  <a:ea typeface="Verdana"/>
                  <a:cs typeface="Verdana"/>
                  <a:sym typeface="Verdana"/>
                </a:rPr>
                <a:t>https://www.edyoda.com</a:t>
              </a:r>
              <a:endParaRPr b="0" i="0" sz="1100" u="none" cap="none" strike="noStrike">
                <a:solidFill>
                  <a:srgbClr val="FFFFFF"/>
                </a:solidFill>
                <a:latin typeface="Verdana"/>
                <a:ea typeface="Verdana"/>
                <a:cs typeface="Verdana"/>
                <a:sym typeface="Verdana"/>
              </a:endParaRPr>
            </a:p>
          </p:txBody>
        </p:sp>
      </p:grpSp>
      <p:sp>
        <p:nvSpPr>
          <p:cNvPr id="811" name="Google Shape;811;p120"/>
          <p:cNvSpPr txBox="1"/>
          <p:nvPr/>
        </p:nvSpPr>
        <p:spPr>
          <a:xfrm>
            <a:off x="593150" y="902225"/>
            <a:ext cx="7922100" cy="3429900"/>
          </a:xfrm>
          <a:prstGeom prst="rect">
            <a:avLst/>
          </a:prstGeom>
          <a:no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None/>
            </a:pPr>
            <a:r>
              <a:rPr lang="en">
                <a:solidFill>
                  <a:srgbClr val="172746"/>
                </a:solidFill>
                <a:latin typeface="Montserrat"/>
                <a:ea typeface="Montserrat"/>
                <a:cs typeface="Montserrat"/>
                <a:sym typeface="Montserrat"/>
              </a:rPr>
              <a:t>Syntax:</a:t>
            </a:r>
            <a:endParaRPr>
              <a:solidFill>
                <a:srgbClr val="172746"/>
              </a:solidFill>
              <a:latin typeface="Montserrat"/>
              <a:ea typeface="Montserrat"/>
              <a:cs typeface="Montserrat"/>
              <a:sym typeface="Montserrat"/>
            </a:endParaRPr>
          </a:p>
          <a:p>
            <a:pPr indent="0" lvl="0" marL="0" marR="0" rtl="0" algn="l">
              <a:lnSpc>
                <a:spcPct val="150000"/>
              </a:lnSpc>
              <a:spcBef>
                <a:spcPts val="0"/>
              </a:spcBef>
              <a:spcAft>
                <a:spcPts val="0"/>
              </a:spcAft>
              <a:buNone/>
            </a:pPr>
            <a:r>
              <a:t/>
            </a:r>
            <a:endParaRPr>
              <a:solidFill>
                <a:srgbClr val="172746"/>
              </a:solidFill>
              <a:latin typeface="Montserrat"/>
              <a:ea typeface="Montserrat"/>
              <a:cs typeface="Montserrat"/>
              <a:sym typeface="Montserrat"/>
            </a:endParaRPr>
          </a:p>
          <a:p>
            <a:pPr indent="0" lvl="0" marL="0" marR="0" rtl="0" algn="l">
              <a:lnSpc>
                <a:spcPct val="150000"/>
              </a:lnSpc>
              <a:spcBef>
                <a:spcPts val="0"/>
              </a:spcBef>
              <a:spcAft>
                <a:spcPts val="0"/>
              </a:spcAft>
              <a:buNone/>
            </a:pPr>
            <a:r>
              <a:rPr lang="en">
                <a:solidFill>
                  <a:srgbClr val="172746"/>
                </a:solidFill>
                <a:latin typeface="Montserrat"/>
                <a:ea typeface="Montserrat"/>
                <a:cs typeface="Montserrat"/>
                <a:sym typeface="Montserrat"/>
              </a:rPr>
              <a:t>SELECT table1.column1,table1.column2,table2.column1,....</a:t>
            </a:r>
            <a:endParaRPr>
              <a:solidFill>
                <a:srgbClr val="172746"/>
              </a:solidFill>
              <a:latin typeface="Montserrat"/>
              <a:ea typeface="Montserrat"/>
              <a:cs typeface="Montserrat"/>
              <a:sym typeface="Montserrat"/>
            </a:endParaRPr>
          </a:p>
          <a:p>
            <a:pPr indent="0" lvl="0" marL="0" marR="0" rtl="0" algn="l">
              <a:lnSpc>
                <a:spcPct val="150000"/>
              </a:lnSpc>
              <a:spcBef>
                <a:spcPts val="0"/>
              </a:spcBef>
              <a:spcAft>
                <a:spcPts val="0"/>
              </a:spcAft>
              <a:buNone/>
            </a:pPr>
            <a:r>
              <a:rPr lang="en">
                <a:solidFill>
                  <a:srgbClr val="172746"/>
                </a:solidFill>
                <a:latin typeface="Montserrat"/>
                <a:ea typeface="Montserrat"/>
                <a:cs typeface="Montserrat"/>
                <a:sym typeface="Montserrat"/>
              </a:rPr>
              <a:t>FROM table1 </a:t>
            </a:r>
            <a:endParaRPr>
              <a:solidFill>
                <a:srgbClr val="172746"/>
              </a:solidFill>
              <a:latin typeface="Montserrat"/>
              <a:ea typeface="Montserrat"/>
              <a:cs typeface="Montserrat"/>
              <a:sym typeface="Montserrat"/>
            </a:endParaRPr>
          </a:p>
          <a:p>
            <a:pPr indent="0" lvl="0" marL="0" marR="0" rtl="0" algn="l">
              <a:lnSpc>
                <a:spcPct val="150000"/>
              </a:lnSpc>
              <a:spcBef>
                <a:spcPts val="0"/>
              </a:spcBef>
              <a:spcAft>
                <a:spcPts val="0"/>
              </a:spcAft>
              <a:buNone/>
            </a:pPr>
            <a:r>
              <a:rPr lang="en">
                <a:solidFill>
                  <a:srgbClr val="172746"/>
                </a:solidFill>
                <a:latin typeface="Montserrat"/>
                <a:ea typeface="Montserrat"/>
                <a:cs typeface="Montserrat"/>
                <a:sym typeface="Montserrat"/>
              </a:rPr>
              <a:t>LEFT JOIN table2</a:t>
            </a:r>
            <a:endParaRPr>
              <a:solidFill>
                <a:srgbClr val="172746"/>
              </a:solidFill>
              <a:latin typeface="Montserrat"/>
              <a:ea typeface="Montserrat"/>
              <a:cs typeface="Montserrat"/>
              <a:sym typeface="Montserrat"/>
            </a:endParaRPr>
          </a:p>
          <a:p>
            <a:pPr indent="0" lvl="0" marL="0" marR="0" rtl="0" algn="l">
              <a:lnSpc>
                <a:spcPct val="150000"/>
              </a:lnSpc>
              <a:spcBef>
                <a:spcPts val="0"/>
              </a:spcBef>
              <a:spcAft>
                <a:spcPts val="0"/>
              </a:spcAft>
              <a:buNone/>
            </a:pPr>
            <a:r>
              <a:rPr lang="en">
                <a:solidFill>
                  <a:srgbClr val="172746"/>
                </a:solidFill>
                <a:latin typeface="Montserrat"/>
                <a:ea typeface="Montserrat"/>
                <a:cs typeface="Montserrat"/>
                <a:sym typeface="Montserrat"/>
              </a:rPr>
              <a:t>ON table1.matching_column = table2.matching_column</a:t>
            </a:r>
            <a:endParaRPr>
              <a:solidFill>
                <a:srgbClr val="172746"/>
              </a:solidFill>
              <a:latin typeface="Montserrat"/>
              <a:ea typeface="Montserrat"/>
              <a:cs typeface="Montserrat"/>
              <a:sym typeface="Montserrat"/>
            </a:endParaRPr>
          </a:p>
          <a:p>
            <a:pPr indent="0" lvl="0" marL="0" marR="0" rtl="0" algn="l">
              <a:lnSpc>
                <a:spcPct val="150000"/>
              </a:lnSpc>
              <a:spcBef>
                <a:spcPts val="0"/>
              </a:spcBef>
              <a:spcAft>
                <a:spcPts val="0"/>
              </a:spcAft>
              <a:buNone/>
            </a:pPr>
            <a:r>
              <a:rPr lang="en">
                <a:solidFill>
                  <a:srgbClr val="172746"/>
                </a:solidFill>
                <a:latin typeface="Montserrat"/>
                <a:ea typeface="Montserrat"/>
                <a:cs typeface="Montserrat"/>
                <a:sym typeface="Montserrat"/>
              </a:rPr>
              <a:t>WHERE table1.column=val….;</a:t>
            </a:r>
            <a:endParaRPr>
              <a:solidFill>
                <a:srgbClr val="172746"/>
              </a:solidFill>
              <a:latin typeface="Montserrat"/>
              <a:ea typeface="Montserrat"/>
              <a:cs typeface="Montserrat"/>
              <a:sym typeface="Montserrat"/>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6FF"/>
        </a:solidFill>
      </p:bgPr>
    </p:bg>
    <p:spTree>
      <p:nvGrpSpPr>
        <p:cNvPr id="815" name="Shape 815"/>
        <p:cNvGrpSpPr/>
        <p:nvPr/>
      </p:nvGrpSpPr>
      <p:grpSpPr>
        <a:xfrm>
          <a:off x="0" y="0"/>
          <a:ext cx="0" cy="0"/>
          <a:chOff x="0" y="0"/>
          <a:chExt cx="0" cy="0"/>
        </a:xfrm>
      </p:grpSpPr>
      <p:sp>
        <p:nvSpPr>
          <p:cNvPr id="816" name="Google Shape;816;p121"/>
          <p:cNvSpPr txBox="1"/>
          <p:nvPr>
            <p:ph type="title"/>
          </p:nvPr>
        </p:nvSpPr>
        <p:spPr>
          <a:xfrm>
            <a:off x="182550" y="216425"/>
            <a:ext cx="8730000" cy="685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3200"/>
              <a:buFont typeface="Arial"/>
              <a:buNone/>
            </a:pPr>
            <a:r>
              <a:rPr b="1" lang="en" sz="2500">
                <a:solidFill>
                  <a:srgbClr val="073763"/>
                </a:solidFill>
                <a:latin typeface="Montserrat"/>
                <a:ea typeface="Montserrat"/>
                <a:cs typeface="Montserrat"/>
                <a:sym typeface="Montserrat"/>
              </a:rPr>
              <a:t>RIGHT OUTER JOIN </a:t>
            </a:r>
            <a:endParaRPr b="1" sz="2500">
              <a:solidFill>
                <a:srgbClr val="073763"/>
              </a:solidFill>
              <a:latin typeface="Montserrat"/>
              <a:ea typeface="Montserrat"/>
              <a:cs typeface="Montserrat"/>
              <a:sym typeface="Montserrat"/>
            </a:endParaRPr>
          </a:p>
        </p:txBody>
      </p:sp>
      <p:sp>
        <p:nvSpPr>
          <p:cNvPr id="817" name="Google Shape;817;p121"/>
          <p:cNvSpPr/>
          <p:nvPr/>
        </p:nvSpPr>
        <p:spPr>
          <a:xfrm>
            <a:off x="-21250" y="4675900"/>
            <a:ext cx="9165300" cy="467700"/>
          </a:xfrm>
          <a:prstGeom prst="rect">
            <a:avLst/>
          </a:prstGeom>
          <a:solidFill>
            <a:srgbClr val="17274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818" name="Google Shape;818;p121"/>
          <p:cNvGrpSpPr/>
          <p:nvPr/>
        </p:nvGrpSpPr>
        <p:grpSpPr>
          <a:xfrm>
            <a:off x="652150" y="4737850"/>
            <a:ext cx="7863100" cy="343800"/>
            <a:chOff x="652150" y="4737850"/>
            <a:chExt cx="7863100" cy="343800"/>
          </a:xfrm>
        </p:grpSpPr>
        <p:sp>
          <p:nvSpPr>
            <p:cNvPr id="819" name="Google Shape;819;p121"/>
            <p:cNvSpPr txBox="1"/>
            <p:nvPr/>
          </p:nvSpPr>
          <p:spPr>
            <a:xfrm>
              <a:off x="652150" y="4737850"/>
              <a:ext cx="2911500" cy="34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FFFFFF"/>
                  </a:solidFill>
                  <a:latin typeface="Verdana"/>
                  <a:ea typeface="Verdana"/>
                  <a:cs typeface="Verdana"/>
                  <a:sym typeface="Verdana"/>
                </a:rPr>
                <a:t>EdYoda - Developer Programs</a:t>
              </a:r>
              <a:endParaRPr b="0" i="0" sz="1100" u="none" cap="none" strike="noStrike">
                <a:solidFill>
                  <a:srgbClr val="FFFFFF"/>
                </a:solidFill>
                <a:latin typeface="Verdana"/>
                <a:ea typeface="Verdana"/>
                <a:cs typeface="Verdana"/>
                <a:sym typeface="Verdana"/>
              </a:endParaRPr>
            </a:p>
          </p:txBody>
        </p:sp>
        <p:sp>
          <p:nvSpPr>
            <p:cNvPr id="820" name="Google Shape;820;p121"/>
            <p:cNvSpPr txBox="1"/>
            <p:nvPr/>
          </p:nvSpPr>
          <p:spPr>
            <a:xfrm>
              <a:off x="5603750" y="4737850"/>
              <a:ext cx="2911500" cy="3438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100"/>
                <a:buFont typeface="Arial"/>
                <a:buNone/>
              </a:pPr>
              <a:r>
                <a:rPr b="0" i="0" lang="en" sz="1100" u="none" cap="none" strike="noStrike">
                  <a:solidFill>
                    <a:srgbClr val="FFFFFF"/>
                  </a:solidFill>
                  <a:latin typeface="Verdana"/>
                  <a:ea typeface="Verdana"/>
                  <a:cs typeface="Verdana"/>
                  <a:sym typeface="Verdana"/>
                </a:rPr>
                <a:t>https://www.edyoda.com</a:t>
              </a:r>
              <a:endParaRPr b="0" i="0" sz="1100" u="none" cap="none" strike="noStrike">
                <a:solidFill>
                  <a:srgbClr val="FFFFFF"/>
                </a:solidFill>
                <a:latin typeface="Verdana"/>
                <a:ea typeface="Verdana"/>
                <a:cs typeface="Verdana"/>
                <a:sym typeface="Verdana"/>
              </a:endParaRPr>
            </a:p>
          </p:txBody>
        </p:sp>
      </p:grpSp>
      <p:sp>
        <p:nvSpPr>
          <p:cNvPr id="821" name="Google Shape;821;p121"/>
          <p:cNvSpPr txBox="1"/>
          <p:nvPr/>
        </p:nvSpPr>
        <p:spPr>
          <a:xfrm>
            <a:off x="593150" y="902225"/>
            <a:ext cx="7922100" cy="3429900"/>
          </a:xfrm>
          <a:prstGeom prst="rect">
            <a:avLst/>
          </a:prstGeom>
          <a:noFill/>
          <a:ln>
            <a:noFill/>
          </a:ln>
        </p:spPr>
        <p:txBody>
          <a:bodyPr anchorCtr="0" anchor="t" bIns="91425" lIns="91425" spcFirstLastPara="1" rIns="91425" wrap="square" tIns="91425">
            <a:noAutofit/>
          </a:bodyPr>
          <a:lstStyle/>
          <a:p>
            <a:pPr indent="-317500" lvl="0" marL="457200" rtl="0" algn="l">
              <a:lnSpc>
                <a:spcPct val="150000"/>
              </a:lnSpc>
              <a:spcBef>
                <a:spcPts val="0"/>
              </a:spcBef>
              <a:spcAft>
                <a:spcPts val="0"/>
              </a:spcAft>
              <a:buClr>
                <a:srgbClr val="172746"/>
              </a:buClr>
              <a:buSzPts val="1400"/>
              <a:buFont typeface="Montserrat"/>
              <a:buChar char="●"/>
            </a:pPr>
            <a:r>
              <a:rPr lang="en">
                <a:solidFill>
                  <a:srgbClr val="172746"/>
                </a:solidFill>
                <a:latin typeface="Montserrat"/>
                <a:ea typeface="Montserrat"/>
                <a:cs typeface="Montserrat"/>
                <a:sym typeface="Montserrat"/>
              </a:rPr>
              <a:t>RIGHT (OUTER) JOIN: Returns all records from the right table, and the matched records from the left table.</a:t>
            </a:r>
            <a:endParaRPr>
              <a:solidFill>
                <a:srgbClr val="172746"/>
              </a:solidFill>
              <a:latin typeface="Montserrat"/>
              <a:ea typeface="Montserrat"/>
              <a:cs typeface="Montserrat"/>
              <a:sym typeface="Montserrat"/>
            </a:endParaRPr>
          </a:p>
          <a:p>
            <a:pPr indent="-317500" lvl="0" marL="457200" rtl="0" algn="l">
              <a:lnSpc>
                <a:spcPct val="150000"/>
              </a:lnSpc>
              <a:spcBef>
                <a:spcPts val="0"/>
              </a:spcBef>
              <a:spcAft>
                <a:spcPts val="0"/>
              </a:spcAft>
              <a:buClr>
                <a:srgbClr val="172746"/>
              </a:buClr>
              <a:buSzPts val="1400"/>
              <a:buFont typeface="Montserrat"/>
              <a:buChar char="●"/>
            </a:pPr>
            <a:r>
              <a:rPr lang="en">
                <a:solidFill>
                  <a:srgbClr val="172746"/>
                </a:solidFill>
                <a:latin typeface="Montserrat"/>
                <a:ea typeface="Montserrat"/>
                <a:cs typeface="Montserrat"/>
                <a:sym typeface="Montserrat"/>
              </a:rPr>
              <a:t>The rows for which there is no matching row on right side, the result-set will contain null.</a:t>
            </a:r>
            <a:endParaRPr>
              <a:solidFill>
                <a:srgbClr val="172746"/>
              </a:solidFill>
              <a:latin typeface="Montserrat"/>
              <a:ea typeface="Montserrat"/>
              <a:cs typeface="Montserrat"/>
              <a:sym typeface="Montserrat"/>
            </a:endParaRPr>
          </a:p>
          <a:p>
            <a:pPr indent="0" lvl="0" marL="914400" marR="0" rtl="0" algn="l">
              <a:lnSpc>
                <a:spcPct val="150000"/>
              </a:lnSpc>
              <a:spcBef>
                <a:spcPts val="0"/>
              </a:spcBef>
              <a:spcAft>
                <a:spcPts val="0"/>
              </a:spcAft>
              <a:buNone/>
            </a:pPr>
            <a:r>
              <a:t/>
            </a:r>
            <a:endParaRPr>
              <a:solidFill>
                <a:srgbClr val="172746"/>
              </a:solidFill>
              <a:latin typeface="Montserrat"/>
              <a:ea typeface="Montserrat"/>
              <a:cs typeface="Montserrat"/>
              <a:sym typeface="Montserrat"/>
            </a:endParaRPr>
          </a:p>
          <a:p>
            <a:pPr indent="0" lvl="0" marL="914400" marR="0" rtl="0" algn="l">
              <a:lnSpc>
                <a:spcPct val="150000"/>
              </a:lnSpc>
              <a:spcBef>
                <a:spcPts val="0"/>
              </a:spcBef>
              <a:spcAft>
                <a:spcPts val="0"/>
              </a:spcAft>
              <a:buNone/>
            </a:pPr>
            <a:r>
              <a:t/>
            </a:r>
            <a:endParaRPr>
              <a:solidFill>
                <a:srgbClr val="172746"/>
              </a:solidFill>
              <a:latin typeface="Montserrat"/>
              <a:ea typeface="Montserrat"/>
              <a:cs typeface="Montserrat"/>
              <a:sym typeface="Montserrat"/>
            </a:endParaRPr>
          </a:p>
          <a:p>
            <a:pPr indent="0" lvl="0" marL="0" marR="0" rtl="0" algn="l">
              <a:lnSpc>
                <a:spcPct val="150000"/>
              </a:lnSpc>
              <a:spcBef>
                <a:spcPts val="0"/>
              </a:spcBef>
              <a:spcAft>
                <a:spcPts val="0"/>
              </a:spcAft>
              <a:buNone/>
            </a:pPr>
            <a:r>
              <a:t/>
            </a:r>
            <a:endParaRPr>
              <a:solidFill>
                <a:srgbClr val="172746"/>
              </a:solidFill>
              <a:latin typeface="Montserrat"/>
              <a:ea typeface="Montserrat"/>
              <a:cs typeface="Montserrat"/>
              <a:sym typeface="Montserrat"/>
            </a:endParaRPr>
          </a:p>
        </p:txBody>
      </p:sp>
      <p:pic>
        <p:nvPicPr>
          <p:cNvPr id="822" name="Google Shape;822;p121"/>
          <p:cNvPicPr preferRelativeResize="0"/>
          <p:nvPr/>
        </p:nvPicPr>
        <p:blipFill>
          <a:blip r:embed="rId3">
            <a:alphaModFix/>
          </a:blip>
          <a:stretch>
            <a:fillRect/>
          </a:stretch>
        </p:blipFill>
        <p:spPr>
          <a:xfrm>
            <a:off x="3695550" y="2513138"/>
            <a:ext cx="1905000" cy="1381125"/>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6FF"/>
        </a:solidFill>
      </p:bgPr>
    </p:bg>
    <p:spTree>
      <p:nvGrpSpPr>
        <p:cNvPr id="826" name="Shape 826"/>
        <p:cNvGrpSpPr/>
        <p:nvPr/>
      </p:nvGrpSpPr>
      <p:grpSpPr>
        <a:xfrm>
          <a:off x="0" y="0"/>
          <a:ext cx="0" cy="0"/>
          <a:chOff x="0" y="0"/>
          <a:chExt cx="0" cy="0"/>
        </a:xfrm>
      </p:grpSpPr>
      <p:sp>
        <p:nvSpPr>
          <p:cNvPr id="827" name="Google Shape;827;p122"/>
          <p:cNvSpPr txBox="1"/>
          <p:nvPr>
            <p:ph type="title"/>
          </p:nvPr>
        </p:nvSpPr>
        <p:spPr>
          <a:xfrm>
            <a:off x="182550" y="216425"/>
            <a:ext cx="8730000" cy="685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3200"/>
              <a:buFont typeface="Arial"/>
              <a:buNone/>
            </a:pPr>
            <a:r>
              <a:rPr b="1" lang="en" sz="2500">
                <a:solidFill>
                  <a:srgbClr val="073763"/>
                </a:solidFill>
                <a:latin typeface="Montserrat"/>
                <a:ea typeface="Montserrat"/>
                <a:cs typeface="Montserrat"/>
                <a:sym typeface="Montserrat"/>
              </a:rPr>
              <a:t>RIGHT </a:t>
            </a:r>
            <a:r>
              <a:rPr b="1" lang="en" sz="2500">
                <a:solidFill>
                  <a:srgbClr val="073763"/>
                </a:solidFill>
                <a:latin typeface="Montserrat"/>
                <a:ea typeface="Montserrat"/>
                <a:cs typeface="Montserrat"/>
                <a:sym typeface="Montserrat"/>
              </a:rPr>
              <a:t>JOIN </a:t>
            </a:r>
            <a:endParaRPr b="1" sz="2500">
              <a:solidFill>
                <a:srgbClr val="073763"/>
              </a:solidFill>
              <a:latin typeface="Montserrat"/>
              <a:ea typeface="Montserrat"/>
              <a:cs typeface="Montserrat"/>
              <a:sym typeface="Montserrat"/>
            </a:endParaRPr>
          </a:p>
        </p:txBody>
      </p:sp>
      <p:sp>
        <p:nvSpPr>
          <p:cNvPr id="828" name="Google Shape;828;p122"/>
          <p:cNvSpPr/>
          <p:nvPr/>
        </p:nvSpPr>
        <p:spPr>
          <a:xfrm>
            <a:off x="-21250" y="4675900"/>
            <a:ext cx="9165300" cy="467700"/>
          </a:xfrm>
          <a:prstGeom prst="rect">
            <a:avLst/>
          </a:prstGeom>
          <a:solidFill>
            <a:srgbClr val="17274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829" name="Google Shape;829;p122"/>
          <p:cNvGrpSpPr/>
          <p:nvPr/>
        </p:nvGrpSpPr>
        <p:grpSpPr>
          <a:xfrm>
            <a:off x="652150" y="4737850"/>
            <a:ext cx="7863100" cy="343800"/>
            <a:chOff x="652150" y="4737850"/>
            <a:chExt cx="7863100" cy="343800"/>
          </a:xfrm>
        </p:grpSpPr>
        <p:sp>
          <p:nvSpPr>
            <p:cNvPr id="830" name="Google Shape;830;p122"/>
            <p:cNvSpPr txBox="1"/>
            <p:nvPr/>
          </p:nvSpPr>
          <p:spPr>
            <a:xfrm>
              <a:off x="652150" y="4737850"/>
              <a:ext cx="2911500" cy="34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FFFFFF"/>
                  </a:solidFill>
                  <a:latin typeface="Verdana"/>
                  <a:ea typeface="Verdana"/>
                  <a:cs typeface="Verdana"/>
                  <a:sym typeface="Verdana"/>
                </a:rPr>
                <a:t>EdYoda - Developer Programs</a:t>
              </a:r>
              <a:endParaRPr b="0" i="0" sz="1100" u="none" cap="none" strike="noStrike">
                <a:solidFill>
                  <a:srgbClr val="FFFFFF"/>
                </a:solidFill>
                <a:latin typeface="Verdana"/>
                <a:ea typeface="Verdana"/>
                <a:cs typeface="Verdana"/>
                <a:sym typeface="Verdana"/>
              </a:endParaRPr>
            </a:p>
          </p:txBody>
        </p:sp>
        <p:sp>
          <p:nvSpPr>
            <p:cNvPr id="831" name="Google Shape;831;p122"/>
            <p:cNvSpPr txBox="1"/>
            <p:nvPr/>
          </p:nvSpPr>
          <p:spPr>
            <a:xfrm>
              <a:off x="5603750" y="4737850"/>
              <a:ext cx="2911500" cy="3438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100"/>
                <a:buFont typeface="Arial"/>
                <a:buNone/>
              </a:pPr>
              <a:r>
                <a:rPr b="0" i="0" lang="en" sz="1100" u="none" cap="none" strike="noStrike">
                  <a:solidFill>
                    <a:srgbClr val="FFFFFF"/>
                  </a:solidFill>
                  <a:latin typeface="Verdana"/>
                  <a:ea typeface="Verdana"/>
                  <a:cs typeface="Verdana"/>
                  <a:sym typeface="Verdana"/>
                </a:rPr>
                <a:t>https://www.edyoda.com</a:t>
              </a:r>
              <a:endParaRPr b="0" i="0" sz="1100" u="none" cap="none" strike="noStrike">
                <a:solidFill>
                  <a:srgbClr val="FFFFFF"/>
                </a:solidFill>
                <a:latin typeface="Verdana"/>
                <a:ea typeface="Verdana"/>
                <a:cs typeface="Verdana"/>
                <a:sym typeface="Verdana"/>
              </a:endParaRPr>
            </a:p>
          </p:txBody>
        </p:sp>
      </p:grpSp>
      <p:sp>
        <p:nvSpPr>
          <p:cNvPr id="832" name="Google Shape;832;p122"/>
          <p:cNvSpPr txBox="1"/>
          <p:nvPr/>
        </p:nvSpPr>
        <p:spPr>
          <a:xfrm>
            <a:off x="593150" y="902225"/>
            <a:ext cx="7922100" cy="3429900"/>
          </a:xfrm>
          <a:prstGeom prst="rect">
            <a:avLst/>
          </a:prstGeom>
          <a:no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None/>
            </a:pPr>
            <a:r>
              <a:rPr lang="en">
                <a:solidFill>
                  <a:srgbClr val="172746"/>
                </a:solidFill>
                <a:latin typeface="Montserrat"/>
                <a:ea typeface="Montserrat"/>
                <a:cs typeface="Montserrat"/>
                <a:sym typeface="Montserrat"/>
              </a:rPr>
              <a:t>Syntax:</a:t>
            </a:r>
            <a:endParaRPr>
              <a:solidFill>
                <a:srgbClr val="172746"/>
              </a:solidFill>
              <a:latin typeface="Montserrat"/>
              <a:ea typeface="Montserrat"/>
              <a:cs typeface="Montserrat"/>
              <a:sym typeface="Montserrat"/>
            </a:endParaRPr>
          </a:p>
          <a:p>
            <a:pPr indent="0" lvl="0" marL="0" marR="0" rtl="0" algn="l">
              <a:lnSpc>
                <a:spcPct val="150000"/>
              </a:lnSpc>
              <a:spcBef>
                <a:spcPts val="0"/>
              </a:spcBef>
              <a:spcAft>
                <a:spcPts val="0"/>
              </a:spcAft>
              <a:buNone/>
            </a:pPr>
            <a:r>
              <a:t/>
            </a:r>
            <a:endParaRPr>
              <a:solidFill>
                <a:srgbClr val="172746"/>
              </a:solidFill>
              <a:latin typeface="Montserrat"/>
              <a:ea typeface="Montserrat"/>
              <a:cs typeface="Montserrat"/>
              <a:sym typeface="Montserrat"/>
            </a:endParaRPr>
          </a:p>
          <a:p>
            <a:pPr indent="0" lvl="0" marL="0" marR="0" rtl="0" algn="l">
              <a:lnSpc>
                <a:spcPct val="150000"/>
              </a:lnSpc>
              <a:spcBef>
                <a:spcPts val="0"/>
              </a:spcBef>
              <a:spcAft>
                <a:spcPts val="0"/>
              </a:spcAft>
              <a:buNone/>
            </a:pPr>
            <a:r>
              <a:rPr lang="en">
                <a:solidFill>
                  <a:srgbClr val="172746"/>
                </a:solidFill>
                <a:latin typeface="Montserrat"/>
                <a:ea typeface="Montserrat"/>
                <a:cs typeface="Montserrat"/>
                <a:sym typeface="Montserrat"/>
              </a:rPr>
              <a:t>SELECT table1.column1,table1.column2,table2.column1,....</a:t>
            </a:r>
            <a:endParaRPr>
              <a:solidFill>
                <a:srgbClr val="172746"/>
              </a:solidFill>
              <a:latin typeface="Montserrat"/>
              <a:ea typeface="Montserrat"/>
              <a:cs typeface="Montserrat"/>
              <a:sym typeface="Montserrat"/>
            </a:endParaRPr>
          </a:p>
          <a:p>
            <a:pPr indent="0" lvl="0" marL="0" marR="0" rtl="0" algn="l">
              <a:lnSpc>
                <a:spcPct val="150000"/>
              </a:lnSpc>
              <a:spcBef>
                <a:spcPts val="0"/>
              </a:spcBef>
              <a:spcAft>
                <a:spcPts val="0"/>
              </a:spcAft>
              <a:buNone/>
            </a:pPr>
            <a:r>
              <a:rPr lang="en">
                <a:solidFill>
                  <a:srgbClr val="172746"/>
                </a:solidFill>
                <a:latin typeface="Montserrat"/>
                <a:ea typeface="Montserrat"/>
                <a:cs typeface="Montserrat"/>
                <a:sym typeface="Montserrat"/>
              </a:rPr>
              <a:t>FROM table1 </a:t>
            </a:r>
            <a:endParaRPr>
              <a:solidFill>
                <a:srgbClr val="172746"/>
              </a:solidFill>
              <a:latin typeface="Montserrat"/>
              <a:ea typeface="Montserrat"/>
              <a:cs typeface="Montserrat"/>
              <a:sym typeface="Montserrat"/>
            </a:endParaRPr>
          </a:p>
          <a:p>
            <a:pPr indent="0" lvl="0" marL="0" marR="0" rtl="0" algn="l">
              <a:lnSpc>
                <a:spcPct val="150000"/>
              </a:lnSpc>
              <a:spcBef>
                <a:spcPts val="0"/>
              </a:spcBef>
              <a:spcAft>
                <a:spcPts val="0"/>
              </a:spcAft>
              <a:buNone/>
            </a:pPr>
            <a:r>
              <a:rPr lang="en">
                <a:solidFill>
                  <a:srgbClr val="172746"/>
                </a:solidFill>
                <a:latin typeface="Montserrat"/>
                <a:ea typeface="Montserrat"/>
                <a:cs typeface="Montserrat"/>
                <a:sym typeface="Montserrat"/>
              </a:rPr>
              <a:t>RIGHT JOIN table2</a:t>
            </a:r>
            <a:endParaRPr>
              <a:solidFill>
                <a:srgbClr val="172746"/>
              </a:solidFill>
              <a:latin typeface="Montserrat"/>
              <a:ea typeface="Montserrat"/>
              <a:cs typeface="Montserrat"/>
              <a:sym typeface="Montserrat"/>
            </a:endParaRPr>
          </a:p>
          <a:p>
            <a:pPr indent="0" lvl="0" marL="0" marR="0" rtl="0" algn="l">
              <a:lnSpc>
                <a:spcPct val="150000"/>
              </a:lnSpc>
              <a:spcBef>
                <a:spcPts val="0"/>
              </a:spcBef>
              <a:spcAft>
                <a:spcPts val="0"/>
              </a:spcAft>
              <a:buNone/>
            </a:pPr>
            <a:r>
              <a:rPr lang="en">
                <a:solidFill>
                  <a:srgbClr val="172746"/>
                </a:solidFill>
                <a:latin typeface="Montserrat"/>
                <a:ea typeface="Montserrat"/>
                <a:cs typeface="Montserrat"/>
                <a:sym typeface="Montserrat"/>
              </a:rPr>
              <a:t>ON table1.matching_column = table2.matching_column</a:t>
            </a:r>
            <a:endParaRPr>
              <a:solidFill>
                <a:srgbClr val="172746"/>
              </a:solidFill>
              <a:latin typeface="Montserrat"/>
              <a:ea typeface="Montserrat"/>
              <a:cs typeface="Montserrat"/>
              <a:sym typeface="Montserrat"/>
            </a:endParaRPr>
          </a:p>
          <a:p>
            <a:pPr indent="0" lvl="0" marL="0" marR="0" rtl="0" algn="l">
              <a:lnSpc>
                <a:spcPct val="150000"/>
              </a:lnSpc>
              <a:spcBef>
                <a:spcPts val="0"/>
              </a:spcBef>
              <a:spcAft>
                <a:spcPts val="0"/>
              </a:spcAft>
              <a:buNone/>
            </a:pPr>
            <a:r>
              <a:rPr lang="en">
                <a:solidFill>
                  <a:srgbClr val="172746"/>
                </a:solidFill>
                <a:latin typeface="Montserrat"/>
                <a:ea typeface="Montserrat"/>
                <a:cs typeface="Montserrat"/>
                <a:sym typeface="Montserrat"/>
              </a:rPr>
              <a:t>WHERE table1.column=val….;</a:t>
            </a:r>
            <a:endParaRPr>
              <a:solidFill>
                <a:srgbClr val="172746"/>
              </a:solidFill>
              <a:latin typeface="Montserrat"/>
              <a:ea typeface="Montserrat"/>
              <a:cs typeface="Montserrat"/>
              <a:sym typeface="Montserrat"/>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6FF"/>
        </a:solidFill>
      </p:bgPr>
    </p:bg>
    <p:spTree>
      <p:nvGrpSpPr>
        <p:cNvPr id="836" name="Shape 836"/>
        <p:cNvGrpSpPr/>
        <p:nvPr/>
      </p:nvGrpSpPr>
      <p:grpSpPr>
        <a:xfrm>
          <a:off x="0" y="0"/>
          <a:ext cx="0" cy="0"/>
          <a:chOff x="0" y="0"/>
          <a:chExt cx="0" cy="0"/>
        </a:xfrm>
      </p:grpSpPr>
      <p:sp>
        <p:nvSpPr>
          <p:cNvPr id="837" name="Google Shape;837;p123"/>
          <p:cNvSpPr txBox="1"/>
          <p:nvPr>
            <p:ph type="title"/>
          </p:nvPr>
        </p:nvSpPr>
        <p:spPr>
          <a:xfrm>
            <a:off x="182550" y="216425"/>
            <a:ext cx="8730000" cy="685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3200"/>
              <a:buFont typeface="Arial"/>
              <a:buNone/>
            </a:pPr>
            <a:r>
              <a:rPr b="1" lang="en" sz="2500">
                <a:solidFill>
                  <a:srgbClr val="073763"/>
                </a:solidFill>
                <a:latin typeface="Montserrat"/>
                <a:ea typeface="Montserrat"/>
                <a:cs typeface="Montserrat"/>
                <a:sym typeface="Montserrat"/>
              </a:rPr>
              <a:t>FULL OUTER JOIN </a:t>
            </a:r>
            <a:endParaRPr b="1" sz="2500">
              <a:solidFill>
                <a:srgbClr val="073763"/>
              </a:solidFill>
              <a:latin typeface="Montserrat"/>
              <a:ea typeface="Montserrat"/>
              <a:cs typeface="Montserrat"/>
              <a:sym typeface="Montserrat"/>
            </a:endParaRPr>
          </a:p>
        </p:txBody>
      </p:sp>
      <p:sp>
        <p:nvSpPr>
          <p:cNvPr id="838" name="Google Shape;838;p123"/>
          <p:cNvSpPr/>
          <p:nvPr/>
        </p:nvSpPr>
        <p:spPr>
          <a:xfrm>
            <a:off x="-21250" y="4675900"/>
            <a:ext cx="9165300" cy="467700"/>
          </a:xfrm>
          <a:prstGeom prst="rect">
            <a:avLst/>
          </a:prstGeom>
          <a:solidFill>
            <a:srgbClr val="17274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839" name="Google Shape;839;p123"/>
          <p:cNvGrpSpPr/>
          <p:nvPr/>
        </p:nvGrpSpPr>
        <p:grpSpPr>
          <a:xfrm>
            <a:off x="652150" y="4737850"/>
            <a:ext cx="7863100" cy="343800"/>
            <a:chOff x="652150" y="4737850"/>
            <a:chExt cx="7863100" cy="343800"/>
          </a:xfrm>
        </p:grpSpPr>
        <p:sp>
          <p:nvSpPr>
            <p:cNvPr id="840" name="Google Shape;840;p123"/>
            <p:cNvSpPr txBox="1"/>
            <p:nvPr/>
          </p:nvSpPr>
          <p:spPr>
            <a:xfrm>
              <a:off x="652150" y="4737850"/>
              <a:ext cx="2911500" cy="34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FFFFFF"/>
                  </a:solidFill>
                  <a:latin typeface="Verdana"/>
                  <a:ea typeface="Verdana"/>
                  <a:cs typeface="Verdana"/>
                  <a:sym typeface="Verdana"/>
                </a:rPr>
                <a:t>EdYoda - Developer Programs</a:t>
              </a:r>
              <a:endParaRPr b="0" i="0" sz="1100" u="none" cap="none" strike="noStrike">
                <a:solidFill>
                  <a:srgbClr val="FFFFFF"/>
                </a:solidFill>
                <a:latin typeface="Verdana"/>
                <a:ea typeface="Verdana"/>
                <a:cs typeface="Verdana"/>
                <a:sym typeface="Verdana"/>
              </a:endParaRPr>
            </a:p>
          </p:txBody>
        </p:sp>
        <p:sp>
          <p:nvSpPr>
            <p:cNvPr id="841" name="Google Shape;841;p123"/>
            <p:cNvSpPr txBox="1"/>
            <p:nvPr/>
          </p:nvSpPr>
          <p:spPr>
            <a:xfrm>
              <a:off x="5603750" y="4737850"/>
              <a:ext cx="2911500" cy="3438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100"/>
                <a:buFont typeface="Arial"/>
                <a:buNone/>
              </a:pPr>
              <a:r>
                <a:rPr b="0" i="0" lang="en" sz="1100" u="none" cap="none" strike="noStrike">
                  <a:solidFill>
                    <a:srgbClr val="FFFFFF"/>
                  </a:solidFill>
                  <a:latin typeface="Verdana"/>
                  <a:ea typeface="Verdana"/>
                  <a:cs typeface="Verdana"/>
                  <a:sym typeface="Verdana"/>
                </a:rPr>
                <a:t>https://www.edyoda.com</a:t>
              </a:r>
              <a:endParaRPr b="0" i="0" sz="1100" u="none" cap="none" strike="noStrike">
                <a:solidFill>
                  <a:srgbClr val="FFFFFF"/>
                </a:solidFill>
                <a:latin typeface="Verdana"/>
                <a:ea typeface="Verdana"/>
                <a:cs typeface="Verdana"/>
                <a:sym typeface="Verdana"/>
              </a:endParaRPr>
            </a:p>
          </p:txBody>
        </p:sp>
      </p:grpSp>
      <p:sp>
        <p:nvSpPr>
          <p:cNvPr id="842" name="Google Shape;842;p123"/>
          <p:cNvSpPr txBox="1"/>
          <p:nvPr/>
        </p:nvSpPr>
        <p:spPr>
          <a:xfrm>
            <a:off x="593150" y="902225"/>
            <a:ext cx="7922100" cy="3429900"/>
          </a:xfrm>
          <a:prstGeom prst="rect">
            <a:avLst/>
          </a:prstGeom>
          <a:noFill/>
          <a:ln>
            <a:noFill/>
          </a:ln>
        </p:spPr>
        <p:txBody>
          <a:bodyPr anchorCtr="0" anchor="t" bIns="91425" lIns="91425" spcFirstLastPara="1" rIns="91425" wrap="square" tIns="91425">
            <a:noAutofit/>
          </a:bodyPr>
          <a:lstStyle/>
          <a:p>
            <a:pPr indent="-317500" lvl="0" marL="457200" rtl="0" algn="l">
              <a:lnSpc>
                <a:spcPct val="150000"/>
              </a:lnSpc>
              <a:spcBef>
                <a:spcPts val="0"/>
              </a:spcBef>
              <a:spcAft>
                <a:spcPts val="0"/>
              </a:spcAft>
              <a:buClr>
                <a:srgbClr val="172746"/>
              </a:buClr>
              <a:buSzPts val="1400"/>
              <a:buFont typeface="Montserrat"/>
              <a:buChar char="●"/>
            </a:pPr>
            <a:r>
              <a:rPr lang="en">
                <a:solidFill>
                  <a:srgbClr val="172746"/>
                </a:solidFill>
                <a:latin typeface="Montserrat"/>
                <a:ea typeface="Montserrat"/>
                <a:cs typeface="Montserrat"/>
                <a:sym typeface="Montserrat"/>
              </a:rPr>
              <a:t>FULL (OUTER) JOIN: Returns all records when there is a match in either left or right table.</a:t>
            </a:r>
            <a:endParaRPr>
              <a:solidFill>
                <a:srgbClr val="172746"/>
              </a:solidFill>
              <a:latin typeface="Montserrat"/>
              <a:ea typeface="Montserrat"/>
              <a:cs typeface="Montserrat"/>
              <a:sym typeface="Montserrat"/>
            </a:endParaRPr>
          </a:p>
          <a:p>
            <a:pPr indent="-317500" lvl="0" marL="457200" rtl="0" algn="l">
              <a:lnSpc>
                <a:spcPct val="150000"/>
              </a:lnSpc>
              <a:spcBef>
                <a:spcPts val="0"/>
              </a:spcBef>
              <a:spcAft>
                <a:spcPts val="0"/>
              </a:spcAft>
              <a:buClr>
                <a:srgbClr val="172746"/>
              </a:buClr>
              <a:buSzPts val="1400"/>
              <a:buFont typeface="Montserrat"/>
              <a:buChar char="●"/>
            </a:pPr>
            <a:r>
              <a:rPr lang="en">
                <a:solidFill>
                  <a:srgbClr val="172746"/>
                </a:solidFill>
                <a:latin typeface="Montserrat"/>
                <a:ea typeface="Montserrat"/>
                <a:cs typeface="Montserrat"/>
                <a:sym typeface="Montserrat"/>
              </a:rPr>
              <a:t>The result is a combination of result of both LEFT JOIN and RIGHT JOIN. The result will contain all the rows from both the tables.</a:t>
            </a:r>
            <a:endParaRPr>
              <a:solidFill>
                <a:srgbClr val="172746"/>
              </a:solidFill>
              <a:latin typeface="Montserrat"/>
              <a:ea typeface="Montserrat"/>
              <a:cs typeface="Montserrat"/>
              <a:sym typeface="Montserrat"/>
            </a:endParaRPr>
          </a:p>
          <a:p>
            <a:pPr indent="-317500" lvl="0" marL="457200" rtl="0" algn="l">
              <a:lnSpc>
                <a:spcPct val="150000"/>
              </a:lnSpc>
              <a:spcBef>
                <a:spcPts val="0"/>
              </a:spcBef>
              <a:spcAft>
                <a:spcPts val="0"/>
              </a:spcAft>
              <a:buClr>
                <a:srgbClr val="172746"/>
              </a:buClr>
              <a:buSzPts val="1400"/>
              <a:buFont typeface="Montserrat"/>
              <a:buChar char="●"/>
            </a:pPr>
            <a:r>
              <a:rPr lang="en">
                <a:solidFill>
                  <a:srgbClr val="172746"/>
                </a:solidFill>
                <a:latin typeface="Montserrat"/>
                <a:ea typeface="Montserrat"/>
                <a:cs typeface="Montserrat"/>
                <a:sym typeface="Montserrat"/>
              </a:rPr>
              <a:t>The rows for which there is no matching, the result-set will contain NULL values.</a:t>
            </a:r>
            <a:endParaRPr>
              <a:solidFill>
                <a:srgbClr val="172746"/>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a:solidFill>
                <a:srgbClr val="172746"/>
              </a:solidFill>
              <a:latin typeface="Montserrat"/>
              <a:ea typeface="Montserrat"/>
              <a:cs typeface="Montserrat"/>
              <a:sym typeface="Montserrat"/>
            </a:endParaRPr>
          </a:p>
          <a:p>
            <a:pPr indent="0" lvl="0" marL="914400" marR="0" rtl="0" algn="l">
              <a:lnSpc>
                <a:spcPct val="150000"/>
              </a:lnSpc>
              <a:spcBef>
                <a:spcPts val="0"/>
              </a:spcBef>
              <a:spcAft>
                <a:spcPts val="0"/>
              </a:spcAft>
              <a:buNone/>
            </a:pPr>
            <a:r>
              <a:t/>
            </a:r>
            <a:endParaRPr>
              <a:solidFill>
                <a:srgbClr val="172746"/>
              </a:solidFill>
              <a:latin typeface="Montserrat"/>
              <a:ea typeface="Montserrat"/>
              <a:cs typeface="Montserrat"/>
              <a:sym typeface="Montserrat"/>
            </a:endParaRPr>
          </a:p>
          <a:p>
            <a:pPr indent="0" lvl="0" marL="914400" marR="0" rtl="0" algn="l">
              <a:lnSpc>
                <a:spcPct val="150000"/>
              </a:lnSpc>
              <a:spcBef>
                <a:spcPts val="0"/>
              </a:spcBef>
              <a:spcAft>
                <a:spcPts val="0"/>
              </a:spcAft>
              <a:buNone/>
            </a:pPr>
            <a:r>
              <a:t/>
            </a:r>
            <a:endParaRPr>
              <a:solidFill>
                <a:srgbClr val="172746"/>
              </a:solidFill>
              <a:latin typeface="Montserrat"/>
              <a:ea typeface="Montserrat"/>
              <a:cs typeface="Montserrat"/>
              <a:sym typeface="Montserrat"/>
            </a:endParaRPr>
          </a:p>
          <a:p>
            <a:pPr indent="0" lvl="0" marL="0" marR="0" rtl="0" algn="l">
              <a:lnSpc>
                <a:spcPct val="150000"/>
              </a:lnSpc>
              <a:spcBef>
                <a:spcPts val="0"/>
              </a:spcBef>
              <a:spcAft>
                <a:spcPts val="0"/>
              </a:spcAft>
              <a:buNone/>
            </a:pPr>
            <a:r>
              <a:t/>
            </a:r>
            <a:endParaRPr>
              <a:solidFill>
                <a:srgbClr val="172746"/>
              </a:solidFill>
              <a:latin typeface="Montserrat"/>
              <a:ea typeface="Montserrat"/>
              <a:cs typeface="Montserrat"/>
              <a:sym typeface="Montserrat"/>
            </a:endParaRPr>
          </a:p>
        </p:txBody>
      </p:sp>
      <p:pic>
        <p:nvPicPr>
          <p:cNvPr id="843" name="Google Shape;843;p123"/>
          <p:cNvPicPr preferRelativeResize="0"/>
          <p:nvPr/>
        </p:nvPicPr>
        <p:blipFill>
          <a:blip r:embed="rId3">
            <a:alphaModFix/>
          </a:blip>
          <a:stretch>
            <a:fillRect/>
          </a:stretch>
        </p:blipFill>
        <p:spPr>
          <a:xfrm>
            <a:off x="3731600" y="2907988"/>
            <a:ext cx="1905000" cy="1381125"/>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6FF"/>
        </a:solidFill>
      </p:bgPr>
    </p:bg>
    <p:spTree>
      <p:nvGrpSpPr>
        <p:cNvPr id="847" name="Shape 847"/>
        <p:cNvGrpSpPr/>
        <p:nvPr/>
      </p:nvGrpSpPr>
      <p:grpSpPr>
        <a:xfrm>
          <a:off x="0" y="0"/>
          <a:ext cx="0" cy="0"/>
          <a:chOff x="0" y="0"/>
          <a:chExt cx="0" cy="0"/>
        </a:xfrm>
      </p:grpSpPr>
      <p:sp>
        <p:nvSpPr>
          <p:cNvPr id="848" name="Google Shape;848;p124"/>
          <p:cNvSpPr txBox="1"/>
          <p:nvPr>
            <p:ph type="title"/>
          </p:nvPr>
        </p:nvSpPr>
        <p:spPr>
          <a:xfrm>
            <a:off x="182550" y="216425"/>
            <a:ext cx="8730000" cy="685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3200"/>
              <a:buFont typeface="Arial"/>
              <a:buNone/>
            </a:pPr>
            <a:r>
              <a:rPr b="1" lang="en" sz="2500">
                <a:solidFill>
                  <a:srgbClr val="073763"/>
                </a:solidFill>
                <a:latin typeface="Montserrat"/>
                <a:ea typeface="Montserrat"/>
                <a:cs typeface="Montserrat"/>
                <a:sym typeface="Montserrat"/>
              </a:rPr>
              <a:t>FULL </a:t>
            </a:r>
            <a:r>
              <a:rPr b="1" lang="en" sz="2500">
                <a:solidFill>
                  <a:srgbClr val="073763"/>
                </a:solidFill>
                <a:latin typeface="Montserrat"/>
                <a:ea typeface="Montserrat"/>
                <a:cs typeface="Montserrat"/>
                <a:sym typeface="Montserrat"/>
              </a:rPr>
              <a:t>JOIN </a:t>
            </a:r>
            <a:endParaRPr b="1" sz="2500">
              <a:solidFill>
                <a:srgbClr val="073763"/>
              </a:solidFill>
              <a:latin typeface="Montserrat"/>
              <a:ea typeface="Montserrat"/>
              <a:cs typeface="Montserrat"/>
              <a:sym typeface="Montserrat"/>
            </a:endParaRPr>
          </a:p>
        </p:txBody>
      </p:sp>
      <p:sp>
        <p:nvSpPr>
          <p:cNvPr id="849" name="Google Shape;849;p124"/>
          <p:cNvSpPr/>
          <p:nvPr/>
        </p:nvSpPr>
        <p:spPr>
          <a:xfrm>
            <a:off x="-21250" y="4675900"/>
            <a:ext cx="9165300" cy="467700"/>
          </a:xfrm>
          <a:prstGeom prst="rect">
            <a:avLst/>
          </a:prstGeom>
          <a:solidFill>
            <a:srgbClr val="17274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850" name="Google Shape;850;p124"/>
          <p:cNvGrpSpPr/>
          <p:nvPr/>
        </p:nvGrpSpPr>
        <p:grpSpPr>
          <a:xfrm>
            <a:off x="652150" y="4737850"/>
            <a:ext cx="7863100" cy="343800"/>
            <a:chOff x="652150" y="4737850"/>
            <a:chExt cx="7863100" cy="343800"/>
          </a:xfrm>
        </p:grpSpPr>
        <p:sp>
          <p:nvSpPr>
            <p:cNvPr id="851" name="Google Shape;851;p124"/>
            <p:cNvSpPr txBox="1"/>
            <p:nvPr/>
          </p:nvSpPr>
          <p:spPr>
            <a:xfrm>
              <a:off x="652150" y="4737850"/>
              <a:ext cx="2911500" cy="34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FFFFFF"/>
                  </a:solidFill>
                  <a:latin typeface="Verdana"/>
                  <a:ea typeface="Verdana"/>
                  <a:cs typeface="Verdana"/>
                  <a:sym typeface="Verdana"/>
                </a:rPr>
                <a:t>EdYoda - Developer Programs</a:t>
              </a:r>
              <a:endParaRPr b="0" i="0" sz="1100" u="none" cap="none" strike="noStrike">
                <a:solidFill>
                  <a:srgbClr val="FFFFFF"/>
                </a:solidFill>
                <a:latin typeface="Verdana"/>
                <a:ea typeface="Verdana"/>
                <a:cs typeface="Verdana"/>
                <a:sym typeface="Verdana"/>
              </a:endParaRPr>
            </a:p>
          </p:txBody>
        </p:sp>
        <p:sp>
          <p:nvSpPr>
            <p:cNvPr id="852" name="Google Shape;852;p124"/>
            <p:cNvSpPr txBox="1"/>
            <p:nvPr/>
          </p:nvSpPr>
          <p:spPr>
            <a:xfrm>
              <a:off x="5603750" y="4737850"/>
              <a:ext cx="2911500" cy="3438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100"/>
                <a:buFont typeface="Arial"/>
                <a:buNone/>
              </a:pPr>
              <a:r>
                <a:rPr b="0" i="0" lang="en" sz="1100" u="none" cap="none" strike="noStrike">
                  <a:solidFill>
                    <a:srgbClr val="FFFFFF"/>
                  </a:solidFill>
                  <a:latin typeface="Verdana"/>
                  <a:ea typeface="Verdana"/>
                  <a:cs typeface="Verdana"/>
                  <a:sym typeface="Verdana"/>
                </a:rPr>
                <a:t>https://www.edyoda.com</a:t>
              </a:r>
              <a:endParaRPr b="0" i="0" sz="1100" u="none" cap="none" strike="noStrike">
                <a:solidFill>
                  <a:srgbClr val="FFFFFF"/>
                </a:solidFill>
                <a:latin typeface="Verdana"/>
                <a:ea typeface="Verdana"/>
                <a:cs typeface="Verdana"/>
                <a:sym typeface="Verdana"/>
              </a:endParaRPr>
            </a:p>
          </p:txBody>
        </p:sp>
      </p:grpSp>
      <p:sp>
        <p:nvSpPr>
          <p:cNvPr id="853" name="Google Shape;853;p124"/>
          <p:cNvSpPr txBox="1"/>
          <p:nvPr/>
        </p:nvSpPr>
        <p:spPr>
          <a:xfrm>
            <a:off x="593150" y="902225"/>
            <a:ext cx="7922100" cy="3429900"/>
          </a:xfrm>
          <a:prstGeom prst="rect">
            <a:avLst/>
          </a:prstGeom>
          <a:no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None/>
            </a:pPr>
            <a:r>
              <a:rPr lang="en">
                <a:solidFill>
                  <a:srgbClr val="172746"/>
                </a:solidFill>
                <a:latin typeface="Montserrat"/>
                <a:ea typeface="Montserrat"/>
                <a:cs typeface="Montserrat"/>
                <a:sym typeface="Montserrat"/>
              </a:rPr>
              <a:t>Syntax:</a:t>
            </a:r>
            <a:endParaRPr>
              <a:solidFill>
                <a:srgbClr val="172746"/>
              </a:solidFill>
              <a:latin typeface="Montserrat"/>
              <a:ea typeface="Montserrat"/>
              <a:cs typeface="Montserrat"/>
              <a:sym typeface="Montserrat"/>
            </a:endParaRPr>
          </a:p>
          <a:p>
            <a:pPr indent="0" lvl="0" marL="0" marR="0" rtl="0" algn="l">
              <a:lnSpc>
                <a:spcPct val="150000"/>
              </a:lnSpc>
              <a:spcBef>
                <a:spcPts val="0"/>
              </a:spcBef>
              <a:spcAft>
                <a:spcPts val="0"/>
              </a:spcAft>
              <a:buNone/>
            </a:pPr>
            <a:r>
              <a:t/>
            </a:r>
            <a:endParaRPr>
              <a:solidFill>
                <a:srgbClr val="172746"/>
              </a:solidFill>
              <a:latin typeface="Montserrat"/>
              <a:ea typeface="Montserrat"/>
              <a:cs typeface="Montserrat"/>
              <a:sym typeface="Montserrat"/>
            </a:endParaRPr>
          </a:p>
          <a:p>
            <a:pPr indent="0" lvl="0" marL="0" marR="0" rtl="0" algn="l">
              <a:lnSpc>
                <a:spcPct val="150000"/>
              </a:lnSpc>
              <a:spcBef>
                <a:spcPts val="0"/>
              </a:spcBef>
              <a:spcAft>
                <a:spcPts val="0"/>
              </a:spcAft>
              <a:buNone/>
            </a:pPr>
            <a:r>
              <a:rPr lang="en">
                <a:solidFill>
                  <a:srgbClr val="172746"/>
                </a:solidFill>
                <a:latin typeface="Montserrat"/>
                <a:ea typeface="Montserrat"/>
                <a:cs typeface="Montserrat"/>
                <a:sym typeface="Montserrat"/>
              </a:rPr>
              <a:t>SELECT table1.column1,table1.column2,table2.column1,....</a:t>
            </a:r>
            <a:endParaRPr>
              <a:solidFill>
                <a:srgbClr val="172746"/>
              </a:solidFill>
              <a:latin typeface="Montserrat"/>
              <a:ea typeface="Montserrat"/>
              <a:cs typeface="Montserrat"/>
              <a:sym typeface="Montserrat"/>
            </a:endParaRPr>
          </a:p>
          <a:p>
            <a:pPr indent="0" lvl="0" marL="0" marR="0" rtl="0" algn="l">
              <a:lnSpc>
                <a:spcPct val="150000"/>
              </a:lnSpc>
              <a:spcBef>
                <a:spcPts val="0"/>
              </a:spcBef>
              <a:spcAft>
                <a:spcPts val="0"/>
              </a:spcAft>
              <a:buNone/>
            </a:pPr>
            <a:r>
              <a:rPr lang="en">
                <a:solidFill>
                  <a:srgbClr val="172746"/>
                </a:solidFill>
                <a:latin typeface="Montserrat"/>
                <a:ea typeface="Montserrat"/>
                <a:cs typeface="Montserrat"/>
                <a:sym typeface="Montserrat"/>
              </a:rPr>
              <a:t>FROM table1 </a:t>
            </a:r>
            <a:endParaRPr>
              <a:solidFill>
                <a:srgbClr val="172746"/>
              </a:solidFill>
              <a:latin typeface="Montserrat"/>
              <a:ea typeface="Montserrat"/>
              <a:cs typeface="Montserrat"/>
              <a:sym typeface="Montserrat"/>
            </a:endParaRPr>
          </a:p>
          <a:p>
            <a:pPr indent="0" lvl="0" marL="0" marR="0" rtl="0" algn="l">
              <a:lnSpc>
                <a:spcPct val="150000"/>
              </a:lnSpc>
              <a:spcBef>
                <a:spcPts val="0"/>
              </a:spcBef>
              <a:spcAft>
                <a:spcPts val="0"/>
              </a:spcAft>
              <a:buNone/>
            </a:pPr>
            <a:r>
              <a:rPr lang="en">
                <a:solidFill>
                  <a:srgbClr val="172746"/>
                </a:solidFill>
                <a:latin typeface="Montserrat"/>
                <a:ea typeface="Montserrat"/>
                <a:cs typeface="Montserrat"/>
                <a:sym typeface="Montserrat"/>
              </a:rPr>
              <a:t>FULL JOIN table2</a:t>
            </a:r>
            <a:endParaRPr>
              <a:solidFill>
                <a:srgbClr val="172746"/>
              </a:solidFill>
              <a:latin typeface="Montserrat"/>
              <a:ea typeface="Montserrat"/>
              <a:cs typeface="Montserrat"/>
              <a:sym typeface="Montserrat"/>
            </a:endParaRPr>
          </a:p>
          <a:p>
            <a:pPr indent="0" lvl="0" marL="0" marR="0" rtl="0" algn="l">
              <a:lnSpc>
                <a:spcPct val="150000"/>
              </a:lnSpc>
              <a:spcBef>
                <a:spcPts val="0"/>
              </a:spcBef>
              <a:spcAft>
                <a:spcPts val="0"/>
              </a:spcAft>
              <a:buNone/>
            </a:pPr>
            <a:r>
              <a:rPr lang="en">
                <a:solidFill>
                  <a:srgbClr val="172746"/>
                </a:solidFill>
                <a:latin typeface="Montserrat"/>
                <a:ea typeface="Montserrat"/>
                <a:cs typeface="Montserrat"/>
                <a:sym typeface="Montserrat"/>
              </a:rPr>
              <a:t>ON table1.matching_column = table2.matching_column</a:t>
            </a:r>
            <a:endParaRPr>
              <a:solidFill>
                <a:srgbClr val="172746"/>
              </a:solidFill>
              <a:latin typeface="Montserrat"/>
              <a:ea typeface="Montserrat"/>
              <a:cs typeface="Montserrat"/>
              <a:sym typeface="Montserrat"/>
            </a:endParaRPr>
          </a:p>
          <a:p>
            <a:pPr indent="0" lvl="0" marL="0" marR="0" rtl="0" algn="l">
              <a:lnSpc>
                <a:spcPct val="150000"/>
              </a:lnSpc>
              <a:spcBef>
                <a:spcPts val="0"/>
              </a:spcBef>
              <a:spcAft>
                <a:spcPts val="0"/>
              </a:spcAft>
              <a:buNone/>
            </a:pPr>
            <a:r>
              <a:rPr lang="en">
                <a:solidFill>
                  <a:srgbClr val="172746"/>
                </a:solidFill>
                <a:latin typeface="Montserrat"/>
                <a:ea typeface="Montserrat"/>
                <a:cs typeface="Montserrat"/>
                <a:sym typeface="Montserrat"/>
              </a:rPr>
              <a:t>WHERE table1.column=val….;</a:t>
            </a:r>
            <a:endParaRPr>
              <a:solidFill>
                <a:srgbClr val="172746"/>
              </a:solidFill>
              <a:latin typeface="Montserrat"/>
              <a:ea typeface="Montserrat"/>
              <a:cs typeface="Montserrat"/>
              <a:sym typeface="Montserrat"/>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6FF"/>
        </a:solidFill>
      </p:bgPr>
    </p:bg>
    <p:spTree>
      <p:nvGrpSpPr>
        <p:cNvPr id="857" name="Shape 857"/>
        <p:cNvGrpSpPr/>
        <p:nvPr/>
      </p:nvGrpSpPr>
      <p:grpSpPr>
        <a:xfrm>
          <a:off x="0" y="0"/>
          <a:ext cx="0" cy="0"/>
          <a:chOff x="0" y="0"/>
          <a:chExt cx="0" cy="0"/>
        </a:xfrm>
      </p:grpSpPr>
      <p:sp>
        <p:nvSpPr>
          <p:cNvPr id="858" name="Google Shape;858;p125"/>
          <p:cNvSpPr txBox="1"/>
          <p:nvPr>
            <p:ph type="title"/>
          </p:nvPr>
        </p:nvSpPr>
        <p:spPr>
          <a:xfrm>
            <a:off x="182550" y="216425"/>
            <a:ext cx="8730000" cy="685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3200"/>
              <a:buFont typeface="Arial"/>
              <a:buNone/>
            </a:pPr>
            <a:r>
              <a:rPr b="1" lang="en" sz="2500">
                <a:solidFill>
                  <a:srgbClr val="073763"/>
                </a:solidFill>
                <a:latin typeface="Montserrat"/>
                <a:ea typeface="Montserrat"/>
                <a:cs typeface="Montserrat"/>
                <a:sym typeface="Montserrat"/>
              </a:rPr>
              <a:t>Adding new user to MySQL </a:t>
            </a:r>
            <a:endParaRPr b="1" sz="2500">
              <a:solidFill>
                <a:srgbClr val="073763"/>
              </a:solidFill>
              <a:latin typeface="Montserrat"/>
              <a:ea typeface="Montserrat"/>
              <a:cs typeface="Montserrat"/>
              <a:sym typeface="Montserrat"/>
            </a:endParaRPr>
          </a:p>
        </p:txBody>
      </p:sp>
      <p:sp>
        <p:nvSpPr>
          <p:cNvPr id="859" name="Google Shape;859;p125"/>
          <p:cNvSpPr/>
          <p:nvPr/>
        </p:nvSpPr>
        <p:spPr>
          <a:xfrm>
            <a:off x="-21250" y="4675900"/>
            <a:ext cx="9165300" cy="467700"/>
          </a:xfrm>
          <a:prstGeom prst="rect">
            <a:avLst/>
          </a:prstGeom>
          <a:solidFill>
            <a:srgbClr val="17274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860" name="Google Shape;860;p125"/>
          <p:cNvGrpSpPr/>
          <p:nvPr/>
        </p:nvGrpSpPr>
        <p:grpSpPr>
          <a:xfrm>
            <a:off x="652150" y="4737850"/>
            <a:ext cx="7863100" cy="343800"/>
            <a:chOff x="652150" y="4737850"/>
            <a:chExt cx="7863100" cy="343800"/>
          </a:xfrm>
        </p:grpSpPr>
        <p:sp>
          <p:nvSpPr>
            <p:cNvPr id="861" name="Google Shape;861;p125"/>
            <p:cNvSpPr txBox="1"/>
            <p:nvPr/>
          </p:nvSpPr>
          <p:spPr>
            <a:xfrm>
              <a:off x="652150" y="4737850"/>
              <a:ext cx="2911500" cy="34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FFFFFF"/>
                  </a:solidFill>
                  <a:latin typeface="Verdana"/>
                  <a:ea typeface="Verdana"/>
                  <a:cs typeface="Verdana"/>
                  <a:sym typeface="Verdana"/>
                </a:rPr>
                <a:t>EdYoda - Developer Programs</a:t>
              </a:r>
              <a:endParaRPr b="0" i="0" sz="1100" u="none" cap="none" strike="noStrike">
                <a:solidFill>
                  <a:srgbClr val="FFFFFF"/>
                </a:solidFill>
                <a:latin typeface="Verdana"/>
                <a:ea typeface="Verdana"/>
                <a:cs typeface="Verdana"/>
                <a:sym typeface="Verdana"/>
              </a:endParaRPr>
            </a:p>
          </p:txBody>
        </p:sp>
        <p:sp>
          <p:nvSpPr>
            <p:cNvPr id="862" name="Google Shape;862;p125"/>
            <p:cNvSpPr txBox="1"/>
            <p:nvPr/>
          </p:nvSpPr>
          <p:spPr>
            <a:xfrm>
              <a:off x="5603750" y="4737850"/>
              <a:ext cx="2911500" cy="3438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100"/>
                <a:buFont typeface="Arial"/>
                <a:buNone/>
              </a:pPr>
              <a:r>
                <a:rPr b="0" i="0" lang="en" sz="1100" u="none" cap="none" strike="noStrike">
                  <a:solidFill>
                    <a:srgbClr val="FFFFFF"/>
                  </a:solidFill>
                  <a:latin typeface="Verdana"/>
                  <a:ea typeface="Verdana"/>
                  <a:cs typeface="Verdana"/>
                  <a:sym typeface="Verdana"/>
                </a:rPr>
                <a:t>https://www.edyoda.com</a:t>
              </a:r>
              <a:endParaRPr b="0" i="0" sz="1100" u="none" cap="none" strike="noStrike">
                <a:solidFill>
                  <a:srgbClr val="FFFFFF"/>
                </a:solidFill>
                <a:latin typeface="Verdana"/>
                <a:ea typeface="Verdana"/>
                <a:cs typeface="Verdana"/>
                <a:sym typeface="Verdana"/>
              </a:endParaRPr>
            </a:p>
          </p:txBody>
        </p:sp>
      </p:grpSp>
      <p:sp>
        <p:nvSpPr>
          <p:cNvPr id="863" name="Google Shape;863;p125"/>
          <p:cNvSpPr txBox="1"/>
          <p:nvPr/>
        </p:nvSpPr>
        <p:spPr>
          <a:xfrm>
            <a:off x="593150" y="902225"/>
            <a:ext cx="7922100" cy="3429900"/>
          </a:xfrm>
          <a:prstGeom prst="rect">
            <a:avLst/>
          </a:prstGeom>
          <a:noFill/>
          <a:ln>
            <a:noFill/>
          </a:ln>
        </p:spPr>
        <p:txBody>
          <a:bodyPr anchorCtr="0" anchor="t" bIns="91425" lIns="91425" spcFirstLastPara="1" rIns="91425" wrap="square" tIns="91425">
            <a:noAutofit/>
          </a:bodyPr>
          <a:lstStyle/>
          <a:p>
            <a:pPr indent="-317500" lvl="0" marL="457200" rtl="0" algn="l">
              <a:lnSpc>
                <a:spcPct val="150000"/>
              </a:lnSpc>
              <a:spcBef>
                <a:spcPts val="0"/>
              </a:spcBef>
              <a:spcAft>
                <a:spcPts val="0"/>
              </a:spcAft>
              <a:buClr>
                <a:srgbClr val="172746"/>
              </a:buClr>
              <a:buSzPts val="1400"/>
              <a:buFont typeface="Montserrat"/>
              <a:buChar char="●"/>
            </a:pPr>
            <a:r>
              <a:rPr lang="en">
                <a:solidFill>
                  <a:srgbClr val="172746"/>
                </a:solidFill>
                <a:latin typeface="Montserrat"/>
                <a:ea typeface="Montserrat"/>
                <a:cs typeface="Montserrat"/>
                <a:sym typeface="Montserrat"/>
              </a:rPr>
              <a:t>Add new user to mysql database</a:t>
            </a:r>
            <a:endParaRPr>
              <a:solidFill>
                <a:srgbClr val="172746"/>
              </a:solidFill>
              <a:latin typeface="Montserrat"/>
              <a:ea typeface="Montserrat"/>
              <a:cs typeface="Montserrat"/>
              <a:sym typeface="Montserrat"/>
            </a:endParaRPr>
          </a:p>
          <a:p>
            <a:pPr indent="-317500" lvl="1" marL="914400" rtl="0" algn="l">
              <a:lnSpc>
                <a:spcPct val="150000"/>
              </a:lnSpc>
              <a:spcBef>
                <a:spcPts val="0"/>
              </a:spcBef>
              <a:spcAft>
                <a:spcPts val="0"/>
              </a:spcAft>
              <a:buClr>
                <a:srgbClr val="172746"/>
              </a:buClr>
              <a:buSzPts val="1400"/>
              <a:buFont typeface="Montserrat"/>
              <a:buChar char="○"/>
            </a:pPr>
            <a:r>
              <a:rPr lang="en">
                <a:solidFill>
                  <a:srgbClr val="172746"/>
                </a:solidFill>
                <a:latin typeface="Montserrat"/>
                <a:ea typeface="Montserrat"/>
                <a:cs typeface="Montserrat"/>
                <a:sym typeface="Montserrat"/>
              </a:rPr>
              <a:t>mysql&gt; CREATE USER 'edyoda'@'localhost' IDENTIFIED BY 'Abcd@1234';</a:t>
            </a:r>
            <a:endParaRPr>
              <a:solidFill>
                <a:srgbClr val="172746"/>
              </a:solidFill>
              <a:latin typeface="Montserrat"/>
              <a:ea typeface="Montserrat"/>
              <a:cs typeface="Montserrat"/>
              <a:sym typeface="Montserrat"/>
            </a:endParaRPr>
          </a:p>
          <a:p>
            <a:pPr indent="-317500" lvl="1" marL="914400" rtl="0" algn="l">
              <a:lnSpc>
                <a:spcPct val="150000"/>
              </a:lnSpc>
              <a:spcBef>
                <a:spcPts val="0"/>
              </a:spcBef>
              <a:spcAft>
                <a:spcPts val="0"/>
              </a:spcAft>
              <a:buClr>
                <a:srgbClr val="172746"/>
              </a:buClr>
              <a:buSzPts val="1400"/>
              <a:buFont typeface="Montserrat"/>
              <a:buChar char="○"/>
            </a:pPr>
            <a:r>
              <a:rPr lang="en">
                <a:solidFill>
                  <a:srgbClr val="172746"/>
                </a:solidFill>
                <a:latin typeface="Montserrat"/>
                <a:ea typeface="Montserrat"/>
                <a:cs typeface="Montserrat"/>
                <a:sym typeface="Montserrat"/>
              </a:rPr>
              <a:t>mysql&gt; GRANT ALL PRIVILEGES ON * . * TO 'edyoda'@'localhost';</a:t>
            </a:r>
            <a:endParaRPr>
              <a:solidFill>
                <a:srgbClr val="172746"/>
              </a:solidFill>
              <a:latin typeface="Montserrat"/>
              <a:ea typeface="Montserrat"/>
              <a:cs typeface="Montserrat"/>
              <a:sym typeface="Montserrat"/>
            </a:endParaRPr>
          </a:p>
          <a:p>
            <a:pPr indent="-317500" lvl="1" marL="914400" rtl="0" algn="l">
              <a:lnSpc>
                <a:spcPct val="150000"/>
              </a:lnSpc>
              <a:spcBef>
                <a:spcPts val="0"/>
              </a:spcBef>
              <a:spcAft>
                <a:spcPts val="0"/>
              </a:spcAft>
              <a:buClr>
                <a:srgbClr val="172746"/>
              </a:buClr>
              <a:buSzPts val="1400"/>
              <a:buFont typeface="Montserrat"/>
              <a:buChar char="○"/>
            </a:pPr>
            <a:r>
              <a:rPr lang="en">
                <a:solidFill>
                  <a:srgbClr val="172746"/>
                </a:solidFill>
                <a:latin typeface="Montserrat"/>
                <a:ea typeface="Montserrat"/>
                <a:cs typeface="Montserrat"/>
                <a:sym typeface="Montserrat"/>
              </a:rPr>
              <a:t>mysql&gt; FLUSH PRIVILEGES;</a:t>
            </a:r>
            <a:endParaRPr>
              <a:solidFill>
                <a:srgbClr val="172746"/>
              </a:solidFill>
              <a:latin typeface="Montserrat"/>
              <a:ea typeface="Montserrat"/>
              <a:cs typeface="Montserrat"/>
              <a:sym typeface="Montserrat"/>
            </a:endParaRPr>
          </a:p>
          <a:p>
            <a:pPr indent="-317500" lvl="0" marL="457200" rtl="0" algn="l">
              <a:lnSpc>
                <a:spcPct val="150000"/>
              </a:lnSpc>
              <a:spcBef>
                <a:spcPts val="0"/>
              </a:spcBef>
              <a:spcAft>
                <a:spcPts val="0"/>
              </a:spcAft>
              <a:buClr>
                <a:srgbClr val="172746"/>
              </a:buClr>
              <a:buSzPts val="1400"/>
              <a:buFont typeface="Montserrat"/>
              <a:buChar char="●"/>
            </a:pPr>
            <a:r>
              <a:rPr lang="en">
                <a:solidFill>
                  <a:srgbClr val="172746"/>
                </a:solidFill>
                <a:latin typeface="Montserrat"/>
                <a:ea typeface="Montserrat"/>
                <a:cs typeface="Montserrat"/>
                <a:sym typeface="Montserrat"/>
              </a:rPr>
              <a:t>Installing python connector </a:t>
            </a:r>
            <a:r>
              <a:rPr b="1" lang="en">
                <a:solidFill>
                  <a:srgbClr val="172746"/>
                </a:solidFill>
                <a:latin typeface="Montserrat"/>
                <a:ea typeface="Montserrat"/>
                <a:cs typeface="Montserrat"/>
                <a:sym typeface="Montserrat"/>
              </a:rPr>
              <a:t>#</a:t>
            </a:r>
            <a:r>
              <a:rPr lang="en">
                <a:solidFill>
                  <a:srgbClr val="172746"/>
                </a:solidFill>
                <a:latin typeface="Montserrat"/>
                <a:ea typeface="Montserrat"/>
                <a:cs typeface="Montserrat"/>
                <a:sym typeface="Montserrat"/>
              </a:rPr>
              <a:t> </a:t>
            </a:r>
            <a:r>
              <a:rPr b="1" lang="en">
                <a:solidFill>
                  <a:srgbClr val="172746"/>
                </a:solidFill>
                <a:latin typeface="Montserrat"/>
                <a:ea typeface="Montserrat"/>
                <a:cs typeface="Montserrat"/>
                <a:sym typeface="Montserrat"/>
              </a:rPr>
              <a:t>pip install mysql-connector-python</a:t>
            </a:r>
            <a:endParaRPr b="1">
              <a:solidFill>
                <a:srgbClr val="172746"/>
              </a:solidFill>
              <a:latin typeface="Montserrat"/>
              <a:ea typeface="Montserrat"/>
              <a:cs typeface="Montserrat"/>
              <a:sym typeface="Montserrat"/>
            </a:endParaRPr>
          </a:p>
          <a:p>
            <a:pPr indent="0" lvl="0" marL="914400" marR="0" rtl="0" algn="l">
              <a:lnSpc>
                <a:spcPct val="150000"/>
              </a:lnSpc>
              <a:spcBef>
                <a:spcPts val="0"/>
              </a:spcBef>
              <a:spcAft>
                <a:spcPts val="0"/>
              </a:spcAft>
              <a:buNone/>
            </a:pPr>
            <a:r>
              <a:t/>
            </a:r>
            <a:endParaRPr>
              <a:solidFill>
                <a:srgbClr val="172746"/>
              </a:solidFill>
              <a:latin typeface="Montserrat"/>
              <a:ea typeface="Montserrat"/>
              <a:cs typeface="Montserrat"/>
              <a:sym typeface="Montserrat"/>
            </a:endParaRPr>
          </a:p>
          <a:p>
            <a:pPr indent="0" lvl="0" marL="914400" marR="0" rtl="0" algn="l">
              <a:lnSpc>
                <a:spcPct val="150000"/>
              </a:lnSpc>
              <a:spcBef>
                <a:spcPts val="0"/>
              </a:spcBef>
              <a:spcAft>
                <a:spcPts val="0"/>
              </a:spcAft>
              <a:buNone/>
            </a:pPr>
            <a:r>
              <a:t/>
            </a:r>
            <a:endParaRPr>
              <a:solidFill>
                <a:srgbClr val="172746"/>
              </a:solidFill>
              <a:latin typeface="Montserrat"/>
              <a:ea typeface="Montserrat"/>
              <a:cs typeface="Montserrat"/>
              <a:sym typeface="Montserrat"/>
            </a:endParaRPr>
          </a:p>
          <a:p>
            <a:pPr indent="0" lvl="0" marL="0" marR="0" rtl="0" algn="l">
              <a:lnSpc>
                <a:spcPct val="150000"/>
              </a:lnSpc>
              <a:spcBef>
                <a:spcPts val="0"/>
              </a:spcBef>
              <a:spcAft>
                <a:spcPts val="0"/>
              </a:spcAft>
              <a:buNone/>
            </a:pPr>
            <a:r>
              <a:t/>
            </a:r>
            <a:endParaRPr>
              <a:solidFill>
                <a:srgbClr val="172746"/>
              </a:solidFill>
              <a:latin typeface="Montserrat"/>
              <a:ea typeface="Montserrat"/>
              <a:cs typeface="Montserrat"/>
              <a:sym typeface="Montserrat"/>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6FF"/>
        </a:solidFill>
      </p:bgPr>
    </p:bg>
    <p:spTree>
      <p:nvGrpSpPr>
        <p:cNvPr id="867" name="Shape 867"/>
        <p:cNvGrpSpPr/>
        <p:nvPr/>
      </p:nvGrpSpPr>
      <p:grpSpPr>
        <a:xfrm>
          <a:off x="0" y="0"/>
          <a:ext cx="0" cy="0"/>
          <a:chOff x="0" y="0"/>
          <a:chExt cx="0" cy="0"/>
        </a:xfrm>
      </p:grpSpPr>
      <p:sp>
        <p:nvSpPr>
          <p:cNvPr id="868" name="Google Shape;868;p126"/>
          <p:cNvSpPr txBox="1"/>
          <p:nvPr>
            <p:ph type="title"/>
          </p:nvPr>
        </p:nvSpPr>
        <p:spPr>
          <a:xfrm>
            <a:off x="182550" y="216425"/>
            <a:ext cx="8730000" cy="685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3200"/>
              <a:buFont typeface="Arial"/>
              <a:buNone/>
            </a:pPr>
            <a:r>
              <a:rPr b="1" lang="en" sz="2500">
                <a:solidFill>
                  <a:srgbClr val="073763"/>
                </a:solidFill>
                <a:latin typeface="Montserrat"/>
                <a:ea typeface="Montserrat"/>
                <a:cs typeface="Montserrat"/>
                <a:sym typeface="Montserrat"/>
              </a:rPr>
              <a:t>Connecting Python to MySQL </a:t>
            </a:r>
            <a:endParaRPr b="1" sz="2500">
              <a:solidFill>
                <a:srgbClr val="073763"/>
              </a:solidFill>
              <a:latin typeface="Montserrat"/>
              <a:ea typeface="Montserrat"/>
              <a:cs typeface="Montserrat"/>
              <a:sym typeface="Montserrat"/>
            </a:endParaRPr>
          </a:p>
        </p:txBody>
      </p:sp>
      <p:sp>
        <p:nvSpPr>
          <p:cNvPr id="869" name="Google Shape;869;p126"/>
          <p:cNvSpPr/>
          <p:nvPr/>
        </p:nvSpPr>
        <p:spPr>
          <a:xfrm>
            <a:off x="-21250" y="4675900"/>
            <a:ext cx="9165300" cy="467700"/>
          </a:xfrm>
          <a:prstGeom prst="rect">
            <a:avLst/>
          </a:prstGeom>
          <a:solidFill>
            <a:srgbClr val="17274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870" name="Google Shape;870;p126"/>
          <p:cNvGrpSpPr/>
          <p:nvPr/>
        </p:nvGrpSpPr>
        <p:grpSpPr>
          <a:xfrm>
            <a:off x="652150" y="4737850"/>
            <a:ext cx="7863100" cy="343800"/>
            <a:chOff x="652150" y="4737850"/>
            <a:chExt cx="7863100" cy="343800"/>
          </a:xfrm>
        </p:grpSpPr>
        <p:sp>
          <p:nvSpPr>
            <p:cNvPr id="871" name="Google Shape;871;p126"/>
            <p:cNvSpPr txBox="1"/>
            <p:nvPr/>
          </p:nvSpPr>
          <p:spPr>
            <a:xfrm>
              <a:off x="652150" y="4737850"/>
              <a:ext cx="2911500" cy="34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FFFFFF"/>
                  </a:solidFill>
                  <a:latin typeface="Verdana"/>
                  <a:ea typeface="Verdana"/>
                  <a:cs typeface="Verdana"/>
                  <a:sym typeface="Verdana"/>
                </a:rPr>
                <a:t>EdYoda - Developer Programs</a:t>
              </a:r>
              <a:endParaRPr b="0" i="0" sz="1100" u="none" cap="none" strike="noStrike">
                <a:solidFill>
                  <a:srgbClr val="FFFFFF"/>
                </a:solidFill>
                <a:latin typeface="Verdana"/>
                <a:ea typeface="Verdana"/>
                <a:cs typeface="Verdana"/>
                <a:sym typeface="Verdana"/>
              </a:endParaRPr>
            </a:p>
          </p:txBody>
        </p:sp>
        <p:sp>
          <p:nvSpPr>
            <p:cNvPr id="872" name="Google Shape;872;p126"/>
            <p:cNvSpPr txBox="1"/>
            <p:nvPr/>
          </p:nvSpPr>
          <p:spPr>
            <a:xfrm>
              <a:off x="5603750" y="4737850"/>
              <a:ext cx="2911500" cy="3438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100"/>
                <a:buFont typeface="Arial"/>
                <a:buNone/>
              </a:pPr>
              <a:r>
                <a:rPr b="0" i="0" lang="en" sz="1100" u="none" cap="none" strike="noStrike">
                  <a:solidFill>
                    <a:srgbClr val="FFFFFF"/>
                  </a:solidFill>
                  <a:latin typeface="Verdana"/>
                  <a:ea typeface="Verdana"/>
                  <a:cs typeface="Verdana"/>
                  <a:sym typeface="Verdana"/>
                </a:rPr>
                <a:t>https://www.edyoda.com</a:t>
              </a:r>
              <a:endParaRPr b="0" i="0" sz="1100" u="none" cap="none" strike="noStrike">
                <a:solidFill>
                  <a:srgbClr val="FFFFFF"/>
                </a:solidFill>
                <a:latin typeface="Verdana"/>
                <a:ea typeface="Verdana"/>
                <a:cs typeface="Verdana"/>
                <a:sym typeface="Verdana"/>
              </a:endParaRPr>
            </a:p>
          </p:txBody>
        </p:sp>
      </p:grpSp>
      <p:sp>
        <p:nvSpPr>
          <p:cNvPr id="873" name="Google Shape;873;p126"/>
          <p:cNvSpPr txBox="1"/>
          <p:nvPr/>
        </p:nvSpPr>
        <p:spPr>
          <a:xfrm>
            <a:off x="593150" y="902225"/>
            <a:ext cx="7922100" cy="34299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a:solidFill>
                  <a:srgbClr val="172746"/>
                </a:solidFill>
                <a:latin typeface="Montserrat"/>
                <a:ea typeface="Montserrat"/>
                <a:cs typeface="Montserrat"/>
                <a:sym typeface="Montserrat"/>
              </a:rPr>
              <a:t>import mysql.connector</a:t>
            </a:r>
            <a:endParaRPr>
              <a:solidFill>
                <a:srgbClr val="172746"/>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a:solidFill>
                <a:srgbClr val="172746"/>
              </a:solidFill>
              <a:latin typeface="Montserrat"/>
              <a:ea typeface="Montserrat"/>
              <a:cs typeface="Montserrat"/>
              <a:sym typeface="Montserrat"/>
            </a:endParaRPr>
          </a:p>
          <a:p>
            <a:pPr indent="0" lvl="0" marL="0" rtl="0" algn="l">
              <a:lnSpc>
                <a:spcPct val="150000"/>
              </a:lnSpc>
              <a:spcBef>
                <a:spcPts val="0"/>
              </a:spcBef>
              <a:spcAft>
                <a:spcPts val="0"/>
              </a:spcAft>
              <a:buNone/>
            </a:pPr>
            <a:r>
              <a:rPr lang="en">
                <a:solidFill>
                  <a:srgbClr val="172746"/>
                </a:solidFill>
                <a:latin typeface="Montserrat"/>
                <a:ea typeface="Montserrat"/>
                <a:cs typeface="Montserrat"/>
                <a:sym typeface="Montserrat"/>
              </a:rPr>
              <a:t>mydb = mysql.connector.connect(</a:t>
            </a:r>
            <a:endParaRPr>
              <a:solidFill>
                <a:srgbClr val="172746"/>
              </a:solidFill>
              <a:latin typeface="Montserrat"/>
              <a:ea typeface="Montserrat"/>
              <a:cs typeface="Montserrat"/>
              <a:sym typeface="Montserrat"/>
            </a:endParaRPr>
          </a:p>
          <a:p>
            <a:pPr indent="0" lvl="0" marL="0" rtl="0" algn="l">
              <a:lnSpc>
                <a:spcPct val="150000"/>
              </a:lnSpc>
              <a:spcBef>
                <a:spcPts val="0"/>
              </a:spcBef>
              <a:spcAft>
                <a:spcPts val="0"/>
              </a:spcAft>
              <a:buNone/>
            </a:pPr>
            <a:r>
              <a:rPr lang="en">
                <a:solidFill>
                  <a:srgbClr val="172746"/>
                </a:solidFill>
                <a:latin typeface="Montserrat"/>
                <a:ea typeface="Montserrat"/>
                <a:cs typeface="Montserrat"/>
                <a:sym typeface="Montserrat"/>
              </a:rPr>
              <a:t>  </a:t>
            </a:r>
            <a:r>
              <a:rPr b="1" lang="en">
                <a:solidFill>
                  <a:srgbClr val="172746"/>
                </a:solidFill>
                <a:latin typeface="Montserrat"/>
                <a:ea typeface="Montserrat"/>
                <a:cs typeface="Montserrat"/>
                <a:sym typeface="Montserrat"/>
              </a:rPr>
              <a:t>host</a:t>
            </a:r>
            <a:r>
              <a:rPr lang="en">
                <a:solidFill>
                  <a:srgbClr val="172746"/>
                </a:solidFill>
                <a:latin typeface="Montserrat"/>
                <a:ea typeface="Montserrat"/>
                <a:cs typeface="Montserrat"/>
                <a:sym typeface="Montserrat"/>
              </a:rPr>
              <a:t>="localhost",</a:t>
            </a:r>
            <a:endParaRPr>
              <a:solidFill>
                <a:srgbClr val="172746"/>
              </a:solidFill>
              <a:latin typeface="Montserrat"/>
              <a:ea typeface="Montserrat"/>
              <a:cs typeface="Montserrat"/>
              <a:sym typeface="Montserrat"/>
            </a:endParaRPr>
          </a:p>
          <a:p>
            <a:pPr indent="0" lvl="0" marL="0" rtl="0" algn="l">
              <a:lnSpc>
                <a:spcPct val="150000"/>
              </a:lnSpc>
              <a:spcBef>
                <a:spcPts val="0"/>
              </a:spcBef>
              <a:spcAft>
                <a:spcPts val="0"/>
              </a:spcAft>
              <a:buNone/>
            </a:pPr>
            <a:r>
              <a:rPr lang="en">
                <a:solidFill>
                  <a:srgbClr val="172746"/>
                </a:solidFill>
                <a:latin typeface="Montserrat"/>
                <a:ea typeface="Montserrat"/>
                <a:cs typeface="Montserrat"/>
                <a:sym typeface="Montserrat"/>
              </a:rPr>
              <a:t>  </a:t>
            </a:r>
            <a:r>
              <a:rPr b="1" lang="en">
                <a:solidFill>
                  <a:srgbClr val="172746"/>
                </a:solidFill>
                <a:latin typeface="Montserrat"/>
                <a:ea typeface="Montserrat"/>
                <a:cs typeface="Montserrat"/>
                <a:sym typeface="Montserrat"/>
              </a:rPr>
              <a:t>user</a:t>
            </a:r>
            <a:r>
              <a:rPr lang="en">
                <a:solidFill>
                  <a:srgbClr val="172746"/>
                </a:solidFill>
                <a:latin typeface="Montserrat"/>
                <a:ea typeface="Montserrat"/>
                <a:cs typeface="Montserrat"/>
                <a:sym typeface="Montserrat"/>
              </a:rPr>
              <a:t>="edyoda",</a:t>
            </a:r>
            <a:endParaRPr>
              <a:solidFill>
                <a:srgbClr val="172746"/>
              </a:solidFill>
              <a:latin typeface="Montserrat"/>
              <a:ea typeface="Montserrat"/>
              <a:cs typeface="Montserrat"/>
              <a:sym typeface="Montserrat"/>
            </a:endParaRPr>
          </a:p>
          <a:p>
            <a:pPr indent="0" lvl="0" marL="0" rtl="0" algn="l">
              <a:lnSpc>
                <a:spcPct val="150000"/>
              </a:lnSpc>
              <a:spcBef>
                <a:spcPts val="0"/>
              </a:spcBef>
              <a:spcAft>
                <a:spcPts val="0"/>
              </a:spcAft>
              <a:buNone/>
            </a:pPr>
            <a:r>
              <a:rPr lang="en">
                <a:solidFill>
                  <a:srgbClr val="172746"/>
                </a:solidFill>
                <a:latin typeface="Montserrat"/>
                <a:ea typeface="Montserrat"/>
                <a:cs typeface="Montserrat"/>
                <a:sym typeface="Montserrat"/>
              </a:rPr>
              <a:t>  </a:t>
            </a:r>
            <a:r>
              <a:rPr b="1" lang="en">
                <a:solidFill>
                  <a:srgbClr val="172746"/>
                </a:solidFill>
                <a:latin typeface="Montserrat"/>
                <a:ea typeface="Montserrat"/>
                <a:cs typeface="Montserrat"/>
                <a:sym typeface="Montserrat"/>
              </a:rPr>
              <a:t>passwd</a:t>
            </a:r>
            <a:r>
              <a:rPr lang="en">
                <a:solidFill>
                  <a:srgbClr val="172746"/>
                </a:solidFill>
                <a:latin typeface="Montserrat"/>
                <a:ea typeface="Montserrat"/>
                <a:cs typeface="Montserrat"/>
                <a:sym typeface="Montserrat"/>
              </a:rPr>
              <a:t>="Abcd@1234"</a:t>
            </a:r>
            <a:endParaRPr>
              <a:solidFill>
                <a:srgbClr val="172746"/>
              </a:solidFill>
              <a:latin typeface="Montserrat"/>
              <a:ea typeface="Montserrat"/>
              <a:cs typeface="Montserrat"/>
              <a:sym typeface="Montserrat"/>
            </a:endParaRPr>
          </a:p>
          <a:p>
            <a:pPr indent="0" lvl="0" marL="0" rtl="0" algn="l">
              <a:lnSpc>
                <a:spcPct val="150000"/>
              </a:lnSpc>
              <a:spcBef>
                <a:spcPts val="0"/>
              </a:spcBef>
              <a:spcAft>
                <a:spcPts val="0"/>
              </a:spcAft>
              <a:buNone/>
            </a:pPr>
            <a:r>
              <a:rPr lang="en">
                <a:solidFill>
                  <a:srgbClr val="172746"/>
                </a:solidFill>
                <a:latin typeface="Montserrat"/>
                <a:ea typeface="Montserrat"/>
                <a:cs typeface="Montserrat"/>
                <a:sym typeface="Montserrat"/>
              </a:rPr>
              <a:t>)</a:t>
            </a:r>
            <a:endParaRPr>
              <a:solidFill>
                <a:srgbClr val="172746"/>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a:solidFill>
                <a:srgbClr val="172746"/>
              </a:solidFill>
              <a:latin typeface="Montserrat"/>
              <a:ea typeface="Montserrat"/>
              <a:cs typeface="Montserrat"/>
              <a:sym typeface="Montserrat"/>
            </a:endParaRPr>
          </a:p>
          <a:p>
            <a:pPr indent="0" lvl="0" marL="0" rtl="0" algn="l">
              <a:lnSpc>
                <a:spcPct val="150000"/>
              </a:lnSpc>
              <a:spcBef>
                <a:spcPts val="0"/>
              </a:spcBef>
              <a:spcAft>
                <a:spcPts val="0"/>
              </a:spcAft>
              <a:buNone/>
            </a:pPr>
            <a:r>
              <a:rPr lang="en">
                <a:solidFill>
                  <a:srgbClr val="172746"/>
                </a:solidFill>
                <a:latin typeface="Montserrat"/>
                <a:ea typeface="Montserrat"/>
                <a:cs typeface="Montserrat"/>
                <a:sym typeface="Montserrat"/>
              </a:rPr>
              <a:t>print(mydb)</a:t>
            </a:r>
            <a:endParaRPr>
              <a:solidFill>
                <a:srgbClr val="172746"/>
              </a:solidFill>
              <a:latin typeface="Montserrat"/>
              <a:ea typeface="Montserrat"/>
              <a:cs typeface="Montserrat"/>
              <a:sym typeface="Montserrat"/>
            </a:endParaRPr>
          </a:p>
          <a:p>
            <a:pPr indent="0" lvl="0" marL="457200" rtl="0" algn="l">
              <a:lnSpc>
                <a:spcPct val="150000"/>
              </a:lnSpc>
              <a:spcBef>
                <a:spcPts val="0"/>
              </a:spcBef>
              <a:spcAft>
                <a:spcPts val="0"/>
              </a:spcAft>
              <a:buNone/>
            </a:pPr>
            <a:r>
              <a:t/>
            </a:r>
            <a:endParaRPr>
              <a:solidFill>
                <a:srgbClr val="172746"/>
              </a:solidFill>
              <a:latin typeface="Montserrat"/>
              <a:ea typeface="Montserrat"/>
              <a:cs typeface="Montserrat"/>
              <a:sym typeface="Montserrat"/>
            </a:endParaRPr>
          </a:p>
          <a:p>
            <a:pPr indent="0" lvl="0" marL="457200" rtl="0" algn="l">
              <a:lnSpc>
                <a:spcPct val="150000"/>
              </a:lnSpc>
              <a:spcBef>
                <a:spcPts val="0"/>
              </a:spcBef>
              <a:spcAft>
                <a:spcPts val="0"/>
              </a:spcAft>
              <a:buNone/>
            </a:pPr>
            <a:r>
              <a:t/>
            </a:r>
            <a:endParaRPr>
              <a:solidFill>
                <a:srgbClr val="172746"/>
              </a:solidFill>
              <a:latin typeface="Montserrat"/>
              <a:ea typeface="Montserrat"/>
              <a:cs typeface="Montserrat"/>
              <a:sym typeface="Montserrat"/>
            </a:endParaRPr>
          </a:p>
          <a:p>
            <a:pPr indent="0" lvl="0" marL="914400" marR="0" rtl="0" algn="l">
              <a:lnSpc>
                <a:spcPct val="150000"/>
              </a:lnSpc>
              <a:spcBef>
                <a:spcPts val="0"/>
              </a:spcBef>
              <a:spcAft>
                <a:spcPts val="0"/>
              </a:spcAft>
              <a:buNone/>
            </a:pPr>
            <a:r>
              <a:t/>
            </a:r>
            <a:endParaRPr>
              <a:solidFill>
                <a:srgbClr val="172746"/>
              </a:solidFill>
              <a:latin typeface="Montserrat"/>
              <a:ea typeface="Montserrat"/>
              <a:cs typeface="Montserrat"/>
              <a:sym typeface="Montserrat"/>
            </a:endParaRPr>
          </a:p>
          <a:p>
            <a:pPr indent="0" lvl="0" marL="914400" marR="0" rtl="0" algn="l">
              <a:lnSpc>
                <a:spcPct val="150000"/>
              </a:lnSpc>
              <a:spcBef>
                <a:spcPts val="0"/>
              </a:spcBef>
              <a:spcAft>
                <a:spcPts val="0"/>
              </a:spcAft>
              <a:buNone/>
            </a:pPr>
            <a:r>
              <a:t/>
            </a:r>
            <a:endParaRPr>
              <a:solidFill>
                <a:srgbClr val="172746"/>
              </a:solidFill>
              <a:latin typeface="Montserrat"/>
              <a:ea typeface="Montserrat"/>
              <a:cs typeface="Montserrat"/>
              <a:sym typeface="Montserrat"/>
            </a:endParaRPr>
          </a:p>
          <a:p>
            <a:pPr indent="0" lvl="0" marL="0" marR="0" rtl="0" algn="l">
              <a:lnSpc>
                <a:spcPct val="150000"/>
              </a:lnSpc>
              <a:spcBef>
                <a:spcPts val="0"/>
              </a:spcBef>
              <a:spcAft>
                <a:spcPts val="0"/>
              </a:spcAft>
              <a:buNone/>
            </a:pPr>
            <a:r>
              <a:t/>
            </a:r>
            <a:endParaRPr>
              <a:solidFill>
                <a:srgbClr val="172746"/>
              </a:solidFill>
              <a:latin typeface="Montserrat"/>
              <a:ea typeface="Montserrat"/>
              <a:cs typeface="Montserrat"/>
              <a:sym typeface="Montserrat"/>
            </a:endParaRPr>
          </a:p>
        </p:txBody>
      </p:sp>
      <p:sp>
        <p:nvSpPr>
          <p:cNvPr id="874" name="Google Shape;874;p126"/>
          <p:cNvSpPr/>
          <p:nvPr/>
        </p:nvSpPr>
        <p:spPr>
          <a:xfrm>
            <a:off x="5648600" y="1548950"/>
            <a:ext cx="2592900" cy="1633200"/>
          </a:xfrm>
          <a:prstGeom prst="can">
            <a:avLst>
              <a:gd fmla="val 25000" name="adj"/>
            </a:avLst>
          </a:prstGeom>
          <a:solidFill>
            <a:srgbClr val="3D85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rgbClr val="FFFFFF"/>
                </a:solidFill>
              </a:rPr>
              <a:t>                  MySQL</a:t>
            </a:r>
            <a:endParaRPr b="1">
              <a:solidFill>
                <a:srgbClr val="FFFFFF"/>
              </a:solidFill>
            </a:endParaRPr>
          </a:p>
        </p:txBody>
      </p:sp>
      <p:cxnSp>
        <p:nvCxnSpPr>
          <p:cNvPr id="875" name="Google Shape;875;p126"/>
          <p:cNvCxnSpPr/>
          <p:nvPr/>
        </p:nvCxnSpPr>
        <p:spPr>
          <a:xfrm>
            <a:off x="3308325" y="2306575"/>
            <a:ext cx="2003700" cy="16800"/>
          </a:xfrm>
          <a:prstGeom prst="straightConnector1">
            <a:avLst/>
          </a:prstGeom>
          <a:noFill/>
          <a:ln cap="flat" cmpd="sng" w="152400">
            <a:solidFill>
              <a:srgbClr val="3D85C6"/>
            </a:solidFill>
            <a:prstDash val="solid"/>
            <a:round/>
            <a:headEnd len="med" w="med" type="none"/>
            <a:tailEnd len="med" w="med" type="triangle"/>
          </a:ln>
        </p:spPr>
      </p:cxn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46"/>
          <p:cNvSpPr txBox="1"/>
          <p:nvPr/>
        </p:nvSpPr>
        <p:spPr>
          <a:xfrm>
            <a:off x="832200" y="2129250"/>
            <a:ext cx="7479600" cy="885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700"/>
              <a:buFont typeface="Arial"/>
              <a:buNone/>
            </a:pPr>
            <a:r>
              <a:rPr b="1" lang="en" sz="4800">
                <a:solidFill>
                  <a:srgbClr val="EFEFEF"/>
                </a:solidFill>
                <a:latin typeface="Montserrat"/>
                <a:ea typeface="Montserrat"/>
                <a:cs typeface="Montserrat"/>
                <a:sym typeface="Montserrat"/>
              </a:rPr>
              <a:t>INSTALLATION</a:t>
            </a:r>
            <a:endParaRPr b="1" i="0" sz="4800" u="none" cap="none" strike="noStrike">
              <a:solidFill>
                <a:srgbClr val="EFEFEF"/>
              </a:solidFill>
              <a:latin typeface="Montserrat"/>
              <a:ea typeface="Montserrat"/>
              <a:cs typeface="Montserrat"/>
              <a:sym typeface="Montserrat"/>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6FF"/>
        </a:solidFill>
      </p:bgPr>
    </p:bg>
    <p:spTree>
      <p:nvGrpSpPr>
        <p:cNvPr id="879" name="Shape 879"/>
        <p:cNvGrpSpPr/>
        <p:nvPr/>
      </p:nvGrpSpPr>
      <p:grpSpPr>
        <a:xfrm>
          <a:off x="0" y="0"/>
          <a:ext cx="0" cy="0"/>
          <a:chOff x="0" y="0"/>
          <a:chExt cx="0" cy="0"/>
        </a:xfrm>
      </p:grpSpPr>
      <p:sp>
        <p:nvSpPr>
          <p:cNvPr id="880" name="Google Shape;880;p127"/>
          <p:cNvSpPr txBox="1"/>
          <p:nvPr>
            <p:ph type="title"/>
          </p:nvPr>
        </p:nvSpPr>
        <p:spPr>
          <a:xfrm>
            <a:off x="182550" y="216425"/>
            <a:ext cx="8730000" cy="685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3200"/>
              <a:buFont typeface="Arial"/>
              <a:buNone/>
            </a:pPr>
            <a:r>
              <a:rPr b="1" lang="en" sz="2500">
                <a:solidFill>
                  <a:srgbClr val="073763"/>
                </a:solidFill>
                <a:latin typeface="Montserrat"/>
                <a:ea typeface="Montserrat"/>
                <a:cs typeface="Montserrat"/>
                <a:sym typeface="Montserrat"/>
              </a:rPr>
              <a:t>Create database using Python on MySQL  </a:t>
            </a:r>
            <a:endParaRPr b="1" sz="2500">
              <a:solidFill>
                <a:srgbClr val="073763"/>
              </a:solidFill>
              <a:latin typeface="Montserrat"/>
              <a:ea typeface="Montserrat"/>
              <a:cs typeface="Montserrat"/>
              <a:sym typeface="Montserrat"/>
            </a:endParaRPr>
          </a:p>
        </p:txBody>
      </p:sp>
      <p:sp>
        <p:nvSpPr>
          <p:cNvPr id="881" name="Google Shape;881;p127"/>
          <p:cNvSpPr/>
          <p:nvPr/>
        </p:nvSpPr>
        <p:spPr>
          <a:xfrm>
            <a:off x="-21250" y="4675900"/>
            <a:ext cx="9165300" cy="467700"/>
          </a:xfrm>
          <a:prstGeom prst="rect">
            <a:avLst/>
          </a:prstGeom>
          <a:solidFill>
            <a:srgbClr val="17274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882" name="Google Shape;882;p127"/>
          <p:cNvGrpSpPr/>
          <p:nvPr/>
        </p:nvGrpSpPr>
        <p:grpSpPr>
          <a:xfrm>
            <a:off x="652150" y="4737850"/>
            <a:ext cx="7863100" cy="343800"/>
            <a:chOff x="652150" y="4737850"/>
            <a:chExt cx="7863100" cy="343800"/>
          </a:xfrm>
        </p:grpSpPr>
        <p:sp>
          <p:nvSpPr>
            <p:cNvPr id="883" name="Google Shape;883;p127"/>
            <p:cNvSpPr txBox="1"/>
            <p:nvPr/>
          </p:nvSpPr>
          <p:spPr>
            <a:xfrm>
              <a:off x="652150" y="4737850"/>
              <a:ext cx="2911500" cy="34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FFFFFF"/>
                  </a:solidFill>
                  <a:latin typeface="Verdana"/>
                  <a:ea typeface="Verdana"/>
                  <a:cs typeface="Verdana"/>
                  <a:sym typeface="Verdana"/>
                </a:rPr>
                <a:t>EdYoda - Developer Programs</a:t>
              </a:r>
              <a:endParaRPr b="0" i="0" sz="1100" u="none" cap="none" strike="noStrike">
                <a:solidFill>
                  <a:srgbClr val="FFFFFF"/>
                </a:solidFill>
                <a:latin typeface="Verdana"/>
                <a:ea typeface="Verdana"/>
                <a:cs typeface="Verdana"/>
                <a:sym typeface="Verdana"/>
              </a:endParaRPr>
            </a:p>
          </p:txBody>
        </p:sp>
        <p:sp>
          <p:nvSpPr>
            <p:cNvPr id="884" name="Google Shape;884;p127"/>
            <p:cNvSpPr txBox="1"/>
            <p:nvPr/>
          </p:nvSpPr>
          <p:spPr>
            <a:xfrm>
              <a:off x="5603750" y="4737850"/>
              <a:ext cx="2911500" cy="3438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100"/>
                <a:buFont typeface="Arial"/>
                <a:buNone/>
              </a:pPr>
              <a:r>
                <a:rPr b="0" i="0" lang="en" sz="1100" u="none" cap="none" strike="noStrike">
                  <a:solidFill>
                    <a:srgbClr val="FFFFFF"/>
                  </a:solidFill>
                  <a:latin typeface="Verdana"/>
                  <a:ea typeface="Verdana"/>
                  <a:cs typeface="Verdana"/>
                  <a:sym typeface="Verdana"/>
                </a:rPr>
                <a:t>https://www.edyoda.com</a:t>
              </a:r>
              <a:endParaRPr b="0" i="0" sz="1100" u="none" cap="none" strike="noStrike">
                <a:solidFill>
                  <a:srgbClr val="FFFFFF"/>
                </a:solidFill>
                <a:latin typeface="Verdana"/>
                <a:ea typeface="Verdana"/>
                <a:cs typeface="Verdana"/>
                <a:sym typeface="Verdana"/>
              </a:endParaRPr>
            </a:p>
          </p:txBody>
        </p:sp>
      </p:grpSp>
      <p:sp>
        <p:nvSpPr>
          <p:cNvPr id="885" name="Google Shape;885;p127"/>
          <p:cNvSpPr txBox="1"/>
          <p:nvPr/>
        </p:nvSpPr>
        <p:spPr>
          <a:xfrm>
            <a:off x="593150" y="902225"/>
            <a:ext cx="7922100" cy="34299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lang="en">
                <a:solidFill>
                  <a:srgbClr val="172746"/>
                </a:solidFill>
                <a:latin typeface="Montserrat"/>
                <a:ea typeface="Montserrat"/>
                <a:cs typeface="Montserrat"/>
                <a:sym typeface="Montserrat"/>
              </a:rPr>
              <a:t>mycursor = mydb.cursor()</a:t>
            </a:r>
            <a:endParaRPr>
              <a:solidFill>
                <a:srgbClr val="172746"/>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a:solidFill>
                <a:srgbClr val="172746"/>
              </a:solidFill>
              <a:latin typeface="Montserrat"/>
              <a:ea typeface="Montserrat"/>
              <a:cs typeface="Montserrat"/>
              <a:sym typeface="Montserrat"/>
            </a:endParaRPr>
          </a:p>
          <a:p>
            <a:pPr indent="0" lvl="0" marL="0" rtl="0" algn="l">
              <a:lnSpc>
                <a:spcPct val="150000"/>
              </a:lnSpc>
              <a:spcBef>
                <a:spcPts val="0"/>
              </a:spcBef>
              <a:spcAft>
                <a:spcPts val="0"/>
              </a:spcAft>
              <a:buClr>
                <a:schemeClr val="dk1"/>
              </a:buClr>
              <a:buSzPts val="1100"/>
              <a:buFont typeface="Arial"/>
              <a:buNone/>
            </a:pPr>
            <a:r>
              <a:rPr lang="en">
                <a:solidFill>
                  <a:srgbClr val="172746"/>
                </a:solidFill>
                <a:latin typeface="Montserrat"/>
                <a:ea typeface="Montserrat"/>
                <a:cs typeface="Montserrat"/>
                <a:sym typeface="Montserrat"/>
              </a:rPr>
              <a:t>mycursor.execute("CREATE DATABASE mydb")</a:t>
            </a:r>
            <a:endParaRPr>
              <a:solidFill>
                <a:srgbClr val="172746"/>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a:solidFill>
                <a:srgbClr val="172746"/>
              </a:solidFill>
              <a:latin typeface="Montserrat"/>
              <a:ea typeface="Montserrat"/>
              <a:cs typeface="Montserrat"/>
              <a:sym typeface="Montserrat"/>
            </a:endParaRPr>
          </a:p>
          <a:p>
            <a:pPr indent="0" lvl="0" marL="457200" rtl="0" algn="l">
              <a:lnSpc>
                <a:spcPct val="150000"/>
              </a:lnSpc>
              <a:spcBef>
                <a:spcPts val="0"/>
              </a:spcBef>
              <a:spcAft>
                <a:spcPts val="0"/>
              </a:spcAft>
              <a:buNone/>
            </a:pPr>
            <a:r>
              <a:t/>
            </a:r>
            <a:endParaRPr>
              <a:solidFill>
                <a:srgbClr val="172746"/>
              </a:solidFill>
              <a:latin typeface="Montserrat"/>
              <a:ea typeface="Montserrat"/>
              <a:cs typeface="Montserrat"/>
              <a:sym typeface="Montserrat"/>
            </a:endParaRPr>
          </a:p>
          <a:p>
            <a:pPr indent="0" lvl="0" marL="457200" rtl="0" algn="l">
              <a:lnSpc>
                <a:spcPct val="150000"/>
              </a:lnSpc>
              <a:spcBef>
                <a:spcPts val="0"/>
              </a:spcBef>
              <a:spcAft>
                <a:spcPts val="0"/>
              </a:spcAft>
              <a:buNone/>
            </a:pPr>
            <a:r>
              <a:t/>
            </a:r>
            <a:endParaRPr>
              <a:solidFill>
                <a:srgbClr val="172746"/>
              </a:solidFill>
              <a:latin typeface="Montserrat"/>
              <a:ea typeface="Montserrat"/>
              <a:cs typeface="Montserrat"/>
              <a:sym typeface="Montserrat"/>
            </a:endParaRPr>
          </a:p>
          <a:p>
            <a:pPr indent="0" lvl="0" marL="914400" marR="0" rtl="0" algn="l">
              <a:lnSpc>
                <a:spcPct val="150000"/>
              </a:lnSpc>
              <a:spcBef>
                <a:spcPts val="0"/>
              </a:spcBef>
              <a:spcAft>
                <a:spcPts val="0"/>
              </a:spcAft>
              <a:buNone/>
            </a:pPr>
            <a:r>
              <a:t/>
            </a:r>
            <a:endParaRPr>
              <a:solidFill>
                <a:srgbClr val="172746"/>
              </a:solidFill>
              <a:latin typeface="Montserrat"/>
              <a:ea typeface="Montserrat"/>
              <a:cs typeface="Montserrat"/>
              <a:sym typeface="Montserrat"/>
            </a:endParaRPr>
          </a:p>
          <a:p>
            <a:pPr indent="0" lvl="0" marL="914400" marR="0" rtl="0" algn="l">
              <a:lnSpc>
                <a:spcPct val="150000"/>
              </a:lnSpc>
              <a:spcBef>
                <a:spcPts val="0"/>
              </a:spcBef>
              <a:spcAft>
                <a:spcPts val="0"/>
              </a:spcAft>
              <a:buNone/>
            </a:pPr>
            <a:r>
              <a:t/>
            </a:r>
            <a:endParaRPr>
              <a:solidFill>
                <a:srgbClr val="172746"/>
              </a:solidFill>
              <a:latin typeface="Montserrat"/>
              <a:ea typeface="Montserrat"/>
              <a:cs typeface="Montserrat"/>
              <a:sym typeface="Montserrat"/>
            </a:endParaRPr>
          </a:p>
          <a:p>
            <a:pPr indent="0" lvl="0" marL="0" marR="0" rtl="0" algn="l">
              <a:lnSpc>
                <a:spcPct val="150000"/>
              </a:lnSpc>
              <a:spcBef>
                <a:spcPts val="0"/>
              </a:spcBef>
              <a:spcAft>
                <a:spcPts val="0"/>
              </a:spcAft>
              <a:buNone/>
            </a:pPr>
            <a:r>
              <a:t/>
            </a:r>
            <a:endParaRPr>
              <a:solidFill>
                <a:srgbClr val="172746"/>
              </a:solidFill>
              <a:latin typeface="Montserrat"/>
              <a:ea typeface="Montserrat"/>
              <a:cs typeface="Montserrat"/>
              <a:sym typeface="Montserrat"/>
            </a:endParaRPr>
          </a:p>
        </p:txBody>
      </p:sp>
      <p:sp>
        <p:nvSpPr>
          <p:cNvPr id="886" name="Google Shape;886;p127"/>
          <p:cNvSpPr/>
          <p:nvPr/>
        </p:nvSpPr>
        <p:spPr>
          <a:xfrm>
            <a:off x="4444800" y="2327100"/>
            <a:ext cx="3796500" cy="2306700"/>
          </a:xfrm>
          <a:prstGeom prst="can">
            <a:avLst>
              <a:gd fmla="val 25000" name="adj"/>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127"/>
          <p:cNvSpPr/>
          <p:nvPr/>
        </p:nvSpPr>
        <p:spPr>
          <a:xfrm>
            <a:off x="4572000" y="3244675"/>
            <a:ext cx="1749900" cy="808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mydb</a:t>
            </a:r>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6FF"/>
        </a:solidFill>
      </p:bgPr>
    </p:bg>
    <p:spTree>
      <p:nvGrpSpPr>
        <p:cNvPr id="891" name="Shape 891"/>
        <p:cNvGrpSpPr/>
        <p:nvPr/>
      </p:nvGrpSpPr>
      <p:grpSpPr>
        <a:xfrm>
          <a:off x="0" y="0"/>
          <a:ext cx="0" cy="0"/>
          <a:chOff x="0" y="0"/>
          <a:chExt cx="0" cy="0"/>
        </a:xfrm>
      </p:grpSpPr>
      <p:sp>
        <p:nvSpPr>
          <p:cNvPr id="892" name="Google Shape;892;p128"/>
          <p:cNvSpPr txBox="1"/>
          <p:nvPr>
            <p:ph type="title"/>
          </p:nvPr>
        </p:nvSpPr>
        <p:spPr>
          <a:xfrm>
            <a:off x="182550" y="216425"/>
            <a:ext cx="8730000" cy="685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3200"/>
              <a:buFont typeface="Arial"/>
              <a:buNone/>
            </a:pPr>
            <a:r>
              <a:rPr b="1" lang="en" sz="2500">
                <a:solidFill>
                  <a:srgbClr val="073763"/>
                </a:solidFill>
                <a:latin typeface="Montserrat"/>
                <a:ea typeface="Montserrat"/>
                <a:cs typeface="Montserrat"/>
                <a:sym typeface="Montserrat"/>
              </a:rPr>
              <a:t>Creating table in MySQL using Python</a:t>
            </a:r>
            <a:endParaRPr b="1" sz="2500">
              <a:solidFill>
                <a:srgbClr val="073763"/>
              </a:solidFill>
              <a:latin typeface="Montserrat"/>
              <a:ea typeface="Montserrat"/>
              <a:cs typeface="Montserrat"/>
              <a:sym typeface="Montserrat"/>
            </a:endParaRPr>
          </a:p>
        </p:txBody>
      </p:sp>
      <p:sp>
        <p:nvSpPr>
          <p:cNvPr id="893" name="Google Shape;893;p128"/>
          <p:cNvSpPr/>
          <p:nvPr/>
        </p:nvSpPr>
        <p:spPr>
          <a:xfrm>
            <a:off x="-21250" y="4675900"/>
            <a:ext cx="9165300" cy="467700"/>
          </a:xfrm>
          <a:prstGeom prst="rect">
            <a:avLst/>
          </a:prstGeom>
          <a:solidFill>
            <a:srgbClr val="17274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894" name="Google Shape;894;p128"/>
          <p:cNvGrpSpPr/>
          <p:nvPr/>
        </p:nvGrpSpPr>
        <p:grpSpPr>
          <a:xfrm>
            <a:off x="652150" y="4737850"/>
            <a:ext cx="7863100" cy="343800"/>
            <a:chOff x="652150" y="4737850"/>
            <a:chExt cx="7863100" cy="343800"/>
          </a:xfrm>
        </p:grpSpPr>
        <p:sp>
          <p:nvSpPr>
            <p:cNvPr id="895" name="Google Shape;895;p128"/>
            <p:cNvSpPr txBox="1"/>
            <p:nvPr/>
          </p:nvSpPr>
          <p:spPr>
            <a:xfrm>
              <a:off x="652150" y="4737850"/>
              <a:ext cx="2911500" cy="34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FFFFFF"/>
                  </a:solidFill>
                  <a:latin typeface="Verdana"/>
                  <a:ea typeface="Verdana"/>
                  <a:cs typeface="Verdana"/>
                  <a:sym typeface="Verdana"/>
                </a:rPr>
                <a:t>EdYoda - Developer Programs</a:t>
              </a:r>
              <a:endParaRPr b="0" i="0" sz="1100" u="none" cap="none" strike="noStrike">
                <a:solidFill>
                  <a:srgbClr val="FFFFFF"/>
                </a:solidFill>
                <a:latin typeface="Verdana"/>
                <a:ea typeface="Verdana"/>
                <a:cs typeface="Verdana"/>
                <a:sym typeface="Verdana"/>
              </a:endParaRPr>
            </a:p>
          </p:txBody>
        </p:sp>
        <p:sp>
          <p:nvSpPr>
            <p:cNvPr id="896" name="Google Shape;896;p128"/>
            <p:cNvSpPr txBox="1"/>
            <p:nvPr/>
          </p:nvSpPr>
          <p:spPr>
            <a:xfrm>
              <a:off x="5603750" y="4737850"/>
              <a:ext cx="2911500" cy="3438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100"/>
                <a:buFont typeface="Arial"/>
                <a:buNone/>
              </a:pPr>
              <a:r>
                <a:rPr b="0" i="0" lang="en" sz="1100" u="none" cap="none" strike="noStrike">
                  <a:solidFill>
                    <a:srgbClr val="FFFFFF"/>
                  </a:solidFill>
                  <a:latin typeface="Verdana"/>
                  <a:ea typeface="Verdana"/>
                  <a:cs typeface="Verdana"/>
                  <a:sym typeface="Verdana"/>
                </a:rPr>
                <a:t>https://www.edyoda.com</a:t>
              </a:r>
              <a:endParaRPr b="0" i="0" sz="1100" u="none" cap="none" strike="noStrike">
                <a:solidFill>
                  <a:srgbClr val="FFFFFF"/>
                </a:solidFill>
                <a:latin typeface="Verdana"/>
                <a:ea typeface="Verdana"/>
                <a:cs typeface="Verdana"/>
                <a:sym typeface="Verdana"/>
              </a:endParaRPr>
            </a:p>
          </p:txBody>
        </p:sp>
      </p:grpSp>
      <p:sp>
        <p:nvSpPr>
          <p:cNvPr id="897" name="Google Shape;897;p128"/>
          <p:cNvSpPr txBox="1"/>
          <p:nvPr/>
        </p:nvSpPr>
        <p:spPr>
          <a:xfrm>
            <a:off x="593150" y="902225"/>
            <a:ext cx="7922100" cy="34299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a:solidFill>
                  <a:srgbClr val="172746"/>
                </a:solidFill>
                <a:latin typeface="Montserrat"/>
                <a:ea typeface="Montserrat"/>
                <a:cs typeface="Montserrat"/>
                <a:sym typeface="Montserrat"/>
              </a:rPr>
              <a:t>mycursor.execute("CREATE TABLE Product (name VARCHAR(255), address VARCHAR(255))")</a:t>
            </a:r>
            <a:endParaRPr>
              <a:solidFill>
                <a:srgbClr val="172746"/>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a:solidFill>
                <a:srgbClr val="172746"/>
              </a:solidFill>
              <a:latin typeface="Montserrat"/>
              <a:ea typeface="Montserrat"/>
              <a:cs typeface="Montserrat"/>
              <a:sym typeface="Montserrat"/>
            </a:endParaRPr>
          </a:p>
          <a:p>
            <a:pPr indent="0" lvl="0" marL="0" rtl="0" algn="l">
              <a:lnSpc>
                <a:spcPct val="150000"/>
              </a:lnSpc>
              <a:spcBef>
                <a:spcPts val="0"/>
              </a:spcBef>
              <a:spcAft>
                <a:spcPts val="0"/>
              </a:spcAft>
              <a:buClr>
                <a:schemeClr val="dk1"/>
              </a:buClr>
              <a:buSzPts val="1100"/>
              <a:buFont typeface="Arial"/>
              <a:buNone/>
            </a:pPr>
            <a:r>
              <a:rPr lang="en">
                <a:solidFill>
                  <a:srgbClr val="172746"/>
                </a:solidFill>
                <a:latin typeface="Montserrat"/>
                <a:ea typeface="Montserrat"/>
                <a:cs typeface="Montserrat"/>
                <a:sym typeface="Montserrat"/>
              </a:rPr>
              <a:t>mycursor = mydb.cursor()</a:t>
            </a:r>
            <a:endParaRPr>
              <a:solidFill>
                <a:srgbClr val="172746"/>
              </a:solidFill>
              <a:latin typeface="Montserrat"/>
              <a:ea typeface="Montserrat"/>
              <a:cs typeface="Montserrat"/>
              <a:sym typeface="Montserrat"/>
            </a:endParaRPr>
          </a:p>
          <a:p>
            <a:pPr indent="0" lvl="0" marL="0" rtl="0" algn="l">
              <a:lnSpc>
                <a:spcPct val="150000"/>
              </a:lnSpc>
              <a:spcBef>
                <a:spcPts val="0"/>
              </a:spcBef>
              <a:spcAft>
                <a:spcPts val="0"/>
              </a:spcAft>
              <a:buClr>
                <a:schemeClr val="dk1"/>
              </a:buClr>
              <a:buSzPts val="1100"/>
              <a:buFont typeface="Arial"/>
              <a:buNone/>
            </a:pPr>
            <a:r>
              <a:t/>
            </a:r>
            <a:endParaRPr>
              <a:solidFill>
                <a:srgbClr val="172746"/>
              </a:solidFill>
              <a:latin typeface="Montserrat"/>
              <a:ea typeface="Montserrat"/>
              <a:cs typeface="Montserrat"/>
              <a:sym typeface="Montserrat"/>
            </a:endParaRPr>
          </a:p>
          <a:p>
            <a:pPr indent="0" lvl="0" marL="0" rtl="0" algn="l">
              <a:lnSpc>
                <a:spcPct val="150000"/>
              </a:lnSpc>
              <a:spcBef>
                <a:spcPts val="0"/>
              </a:spcBef>
              <a:spcAft>
                <a:spcPts val="0"/>
              </a:spcAft>
              <a:buClr>
                <a:schemeClr val="dk1"/>
              </a:buClr>
              <a:buSzPts val="1100"/>
              <a:buFont typeface="Arial"/>
              <a:buNone/>
            </a:pPr>
            <a:r>
              <a:rPr lang="en">
                <a:solidFill>
                  <a:srgbClr val="172746"/>
                </a:solidFill>
                <a:latin typeface="Montserrat"/>
                <a:ea typeface="Montserrat"/>
                <a:cs typeface="Montserrat"/>
                <a:sym typeface="Montserrat"/>
              </a:rPr>
              <a:t>mycursor.execute("SHOW TABLES")</a:t>
            </a:r>
            <a:endParaRPr>
              <a:solidFill>
                <a:srgbClr val="172746"/>
              </a:solidFill>
              <a:latin typeface="Montserrat"/>
              <a:ea typeface="Montserrat"/>
              <a:cs typeface="Montserrat"/>
              <a:sym typeface="Montserrat"/>
            </a:endParaRPr>
          </a:p>
          <a:p>
            <a:pPr indent="0" lvl="0" marL="0" rtl="0" algn="l">
              <a:lnSpc>
                <a:spcPct val="150000"/>
              </a:lnSpc>
              <a:spcBef>
                <a:spcPts val="0"/>
              </a:spcBef>
              <a:spcAft>
                <a:spcPts val="0"/>
              </a:spcAft>
              <a:buClr>
                <a:schemeClr val="dk1"/>
              </a:buClr>
              <a:buSzPts val="1100"/>
              <a:buFont typeface="Arial"/>
              <a:buNone/>
            </a:pPr>
            <a:r>
              <a:t/>
            </a:r>
            <a:endParaRPr>
              <a:solidFill>
                <a:srgbClr val="172746"/>
              </a:solidFill>
              <a:latin typeface="Montserrat"/>
              <a:ea typeface="Montserrat"/>
              <a:cs typeface="Montserrat"/>
              <a:sym typeface="Montserrat"/>
            </a:endParaRPr>
          </a:p>
          <a:p>
            <a:pPr indent="0" lvl="0" marL="0" rtl="0" algn="l">
              <a:lnSpc>
                <a:spcPct val="150000"/>
              </a:lnSpc>
              <a:spcBef>
                <a:spcPts val="0"/>
              </a:spcBef>
              <a:spcAft>
                <a:spcPts val="0"/>
              </a:spcAft>
              <a:buClr>
                <a:schemeClr val="dk1"/>
              </a:buClr>
              <a:buSzPts val="1100"/>
              <a:buFont typeface="Arial"/>
              <a:buNone/>
            </a:pPr>
            <a:r>
              <a:rPr lang="en">
                <a:solidFill>
                  <a:srgbClr val="172746"/>
                </a:solidFill>
                <a:latin typeface="Montserrat"/>
                <a:ea typeface="Montserrat"/>
                <a:cs typeface="Montserrat"/>
                <a:sym typeface="Montserrat"/>
              </a:rPr>
              <a:t>for x in mycursor:</a:t>
            </a:r>
            <a:endParaRPr>
              <a:solidFill>
                <a:srgbClr val="172746"/>
              </a:solidFill>
              <a:latin typeface="Montserrat"/>
              <a:ea typeface="Montserrat"/>
              <a:cs typeface="Montserrat"/>
              <a:sym typeface="Montserrat"/>
            </a:endParaRPr>
          </a:p>
          <a:p>
            <a:pPr indent="0" lvl="0" marL="0" rtl="0" algn="l">
              <a:lnSpc>
                <a:spcPct val="150000"/>
              </a:lnSpc>
              <a:spcBef>
                <a:spcPts val="0"/>
              </a:spcBef>
              <a:spcAft>
                <a:spcPts val="0"/>
              </a:spcAft>
              <a:buClr>
                <a:schemeClr val="dk1"/>
              </a:buClr>
              <a:buSzPts val="1100"/>
              <a:buFont typeface="Arial"/>
              <a:buNone/>
            </a:pPr>
            <a:r>
              <a:rPr lang="en">
                <a:solidFill>
                  <a:srgbClr val="172746"/>
                </a:solidFill>
                <a:latin typeface="Montserrat"/>
                <a:ea typeface="Montserrat"/>
                <a:cs typeface="Montserrat"/>
                <a:sym typeface="Montserrat"/>
              </a:rPr>
              <a:t>  print(x)</a:t>
            </a:r>
            <a:endParaRPr>
              <a:solidFill>
                <a:srgbClr val="172746"/>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a:solidFill>
                <a:srgbClr val="172746"/>
              </a:solidFill>
              <a:latin typeface="Montserrat"/>
              <a:ea typeface="Montserrat"/>
              <a:cs typeface="Montserrat"/>
              <a:sym typeface="Montserrat"/>
            </a:endParaRPr>
          </a:p>
          <a:p>
            <a:pPr indent="0" lvl="0" marL="457200" rtl="0" algn="l">
              <a:lnSpc>
                <a:spcPct val="150000"/>
              </a:lnSpc>
              <a:spcBef>
                <a:spcPts val="0"/>
              </a:spcBef>
              <a:spcAft>
                <a:spcPts val="0"/>
              </a:spcAft>
              <a:buNone/>
            </a:pPr>
            <a:r>
              <a:t/>
            </a:r>
            <a:endParaRPr>
              <a:solidFill>
                <a:srgbClr val="172746"/>
              </a:solidFill>
              <a:latin typeface="Montserrat"/>
              <a:ea typeface="Montserrat"/>
              <a:cs typeface="Montserrat"/>
              <a:sym typeface="Montserrat"/>
            </a:endParaRPr>
          </a:p>
          <a:p>
            <a:pPr indent="0" lvl="0" marL="457200" rtl="0" algn="l">
              <a:lnSpc>
                <a:spcPct val="150000"/>
              </a:lnSpc>
              <a:spcBef>
                <a:spcPts val="0"/>
              </a:spcBef>
              <a:spcAft>
                <a:spcPts val="0"/>
              </a:spcAft>
              <a:buNone/>
            </a:pPr>
            <a:r>
              <a:t/>
            </a:r>
            <a:endParaRPr>
              <a:solidFill>
                <a:srgbClr val="172746"/>
              </a:solidFill>
              <a:latin typeface="Montserrat"/>
              <a:ea typeface="Montserrat"/>
              <a:cs typeface="Montserrat"/>
              <a:sym typeface="Montserrat"/>
            </a:endParaRPr>
          </a:p>
          <a:p>
            <a:pPr indent="0" lvl="0" marL="914400" marR="0" rtl="0" algn="l">
              <a:lnSpc>
                <a:spcPct val="150000"/>
              </a:lnSpc>
              <a:spcBef>
                <a:spcPts val="0"/>
              </a:spcBef>
              <a:spcAft>
                <a:spcPts val="0"/>
              </a:spcAft>
              <a:buNone/>
            </a:pPr>
            <a:r>
              <a:t/>
            </a:r>
            <a:endParaRPr>
              <a:solidFill>
                <a:srgbClr val="172746"/>
              </a:solidFill>
              <a:latin typeface="Montserrat"/>
              <a:ea typeface="Montserrat"/>
              <a:cs typeface="Montserrat"/>
              <a:sym typeface="Montserrat"/>
            </a:endParaRPr>
          </a:p>
          <a:p>
            <a:pPr indent="0" lvl="0" marL="914400" marR="0" rtl="0" algn="l">
              <a:lnSpc>
                <a:spcPct val="150000"/>
              </a:lnSpc>
              <a:spcBef>
                <a:spcPts val="0"/>
              </a:spcBef>
              <a:spcAft>
                <a:spcPts val="0"/>
              </a:spcAft>
              <a:buNone/>
            </a:pPr>
            <a:r>
              <a:t/>
            </a:r>
            <a:endParaRPr>
              <a:solidFill>
                <a:srgbClr val="172746"/>
              </a:solidFill>
              <a:latin typeface="Montserrat"/>
              <a:ea typeface="Montserrat"/>
              <a:cs typeface="Montserrat"/>
              <a:sym typeface="Montserrat"/>
            </a:endParaRPr>
          </a:p>
          <a:p>
            <a:pPr indent="0" lvl="0" marL="0" marR="0" rtl="0" algn="l">
              <a:lnSpc>
                <a:spcPct val="150000"/>
              </a:lnSpc>
              <a:spcBef>
                <a:spcPts val="0"/>
              </a:spcBef>
              <a:spcAft>
                <a:spcPts val="0"/>
              </a:spcAft>
              <a:buNone/>
            </a:pPr>
            <a:r>
              <a:t/>
            </a:r>
            <a:endParaRPr>
              <a:solidFill>
                <a:srgbClr val="172746"/>
              </a:solidFill>
              <a:latin typeface="Montserrat"/>
              <a:ea typeface="Montserrat"/>
              <a:cs typeface="Montserrat"/>
              <a:sym typeface="Montserrat"/>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6FF"/>
        </a:solidFill>
      </p:bgPr>
    </p:bg>
    <p:spTree>
      <p:nvGrpSpPr>
        <p:cNvPr id="901" name="Shape 901"/>
        <p:cNvGrpSpPr/>
        <p:nvPr/>
      </p:nvGrpSpPr>
      <p:grpSpPr>
        <a:xfrm>
          <a:off x="0" y="0"/>
          <a:ext cx="0" cy="0"/>
          <a:chOff x="0" y="0"/>
          <a:chExt cx="0" cy="0"/>
        </a:xfrm>
      </p:grpSpPr>
      <p:sp>
        <p:nvSpPr>
          <p:cNvPr id="902" name="Google Shape;902;p129"/>
          <p:cNvSpPr txBox="1"/>
          <p:nvPr>
            <p:ph type="title"/>
          </p:nvPr>
        </p:nvSpPr>
        <p:spPr>
          <a:xfrm>
            <a:off x="182550" y="216425"/>
            <a:ext cx="8730000" cy="685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3200"/>
              <a:buFont typeface="Arial"/>
              <a:buNone/>
            </a:pPr>
            <a:r>
              <a:rPr b="1" lang="en" sz="2500">
                <a:solidFill>
                  <a:srgbClr val="073763"/>
                </a:solidFill>
                <a:latin typeface="Montserrat"/>
                <a:ea typeface="Montserrat"/>
                <a:cs typeface="Montserrat"/>
                <a:sym typeface="Montserrat"/>
              </a:rPr>
              <a:t>Creating table in MySQL using Python</a:t>
            </a:r>
            <a:endParaRPr b="1" sz="2500">
              <a:solidFill>
                <a:srgbClr val="073763"/>
              </a:solidFill>
              <a:latin typeface="Montserrat"/>
              <a:ea typeface="Montserrat"/>
              <a:cs typeface="Montserrat"/>
              <a:sym typeface="Montserrat"/>
            </a:endParaRPr>
          </a:p>
        </p:txBody>
      </p:sp>
      <p:sp>
        <p:nvSpPr>
          <p:cNvPr id="903" name="Google Shape;903;p129"/>
          <p:cNvSpPr/>
          <p:nvPr/>
        </p:nvSpPr>
        <p:spPr>
          <a:xfrm>
            <a:off x="-21250" y="4675900"/>
            <a:ext cx="9165300" cy="467700"/>
          </a:xfrm>
          <a:prstGeom prst="rect">
            <a:avLst/>
          </a:prstGeom>
          <a:solidFill>
            <a:srgbClr val="17274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904" name="Google Shape;904;p129"/>
          <p:cNvGrpSpPr/>
          <p:nvPr/>
        </p:nvGrpSpPr>
        <p:grpSpPr>
          <a:xfrm>
            <a:off x="652150" y="4737850"/>
            <a:ext cx="7863100" cy="343800"/>
            <a:chOff x="652150" y="4737850"/>
            <a:chExt cx="7863100" cy="343800"/>
          </a:xfrm>
        </p:grpSpPr>
        <p:sp>
          <p:nvSpPr>
            <p:cNvPr id="905" name="Google Shape;905;p129"/>
            <p:cNvSpPr txBox="1"/>
            <p:nvPr/>
          </p:nvSpPr>
          <p:spPr>
            <a:xfrm>
              <a:off x="652150" y="4737850"/>
              <a:ext cx="2911500" cy="34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FFFFFF"/>
                  </a:solidFill>
                  <a:latin typeface="Verdana"/>
                  <a:ea typeface="Verdana"/>
                  <a:cs typeface="Verdana"/>
                  <a:sym typeface="Verdana"/>
                </a:rPr>
                <a:t>EdYoda - Developer Programs</a:t>
              </a:r>
              <a:endParaRPr b="0" i="0" sz="1100" u="none" cap="none" strike="noStrike">
                <a:solidFill>
                  <a:srgbClr val="FFFFFF"/>
                </a:solidFill>
                <a:latin typeface="Verdana"/>
                <a:ea typeface="Verdana"/>
                <a:cs typeface="Verdana"/>
                <a:sym typeface="Verdana"/>
              </a:endParaRPr>
            </a:p>
          </p:txBody>
        </p:sp>
        <p:sp>
          <p:nvSpPr>
            <p:cNvPr id="906" name="Google Shape;906;p129"/>
            <p:cNvSpPr txBox="1"/>
            <p:nvPr/>
          </p:nvSpPr>
          <p:spPr>
            <a:xfrm>
              <a:off x="5603750" y="4737850"/>
              <a:ext cx="2911500" cy="3438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100"/>
                <a:buFont typeface="Arial"/>
                <a:buNone/>
              </a:pPr>
              <a:r>
                <a:rPr b="0" i="0" lang="en" sz="1100" u="none" cap="none" strike="noStrike">
                  <a:solidFill>
                    <a:srgbClr val="FFFFFF"/>
                  </a:solidFill>
                  <a:latin typeface="Verdana"/>
                  <a:ea typeface="Verdana"/>
                  <a:cs typeface="Verdana"/>
                  <a:sym typeface="Verdana"/>
                </a:rPr>
                <a:t>https://www.edyoda.com</a:t>
              </a:r>
              <a:endParaRPr b="0" i="0" sz="1100" u="none" cap="none" strike="noStrike">
                <a:solidFill>
                  <a:srgbClr val="FFFFFF"/>
                </a:solidFill>
                <a:latin typeface="Verdana"/>
                <a:ea typeface="Verdana"/>
                <a:cs typeface="Verdana"/>
                <a:sym typeface="Verdana"/>
              </a:endParaRPr>
            </a:p>
          </p:txBody>
        </p:sp>
      </p:grpSp>
      <p:sp>
        <p:nvSpPr>
          <p:cNvPr id="907" name="Google Shape;907;p129"/>
          <p:cNvSpPr txBox="1"/>
          <p:nvPr/>
        </p:nvSpPr>
        <p:spPr>
          <a:xfrm>
            <a:off x="593150" y="902225"/>
            <a:ext cx="7922100" cy="34299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a:solidFill>
                  <a:srgbClr val="172746"/>
                </a:solidFill>
                <a:latin typeface="Montserrat"/>
                <a:ea typeface="Montserrat"/>
                <a:cs typeface="Montserrat"/>
                <a:sym typeface="Montserrat"/>
              </a:rPr>
              <a:t>mycursor.execute("CREATE TABLE Product (type VARCHAR(255), name VARCHAR(255))")</a:t>
            </a:r>
            <a:endParaRPr>
              <a:solidFill>
                <a:srgbClr val="172746"/>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a:solidFill>
                <a:srgbClr val="172746"/>
              </a:solidFill>
              <a:latin typeface="Montserrat"/>
              <a:ea typeface="Montserrat"/>
              <a:cs typeface="Montserrat"/>
              <a:sym typeface="Montserrat"/>
            </a:endParaRPr>
          </a:p>
          <a:p>
            <a:pPr indent="0" lvl="0" marL="0" rtl="0" algn="l">
              <a:lnSpc>
                <a:spcPct val="150000"/>
              </a:lnSpc>
              <a:spcBef>
                <a:spcPts val="0"/>
              </a:spcBef>
              <a:spcAft>
                <a:spcPts val="0"/>
              </a:spcAft>
              <a:buNone/>
            </a:pPr>
            <a:r>
              <a:rPr lang="en">
                <a:solidFill>
                  <a:srgbClr val="172746"/>
                </a:solidFill>
                <a:latin typeface="Montserrat"/>
                <a:ea typeface="Montserrat"/>
                <a:cs typeface="Montserrat"/>
                <a:sym typeface="Montserrat"/>
              </a:rPr>
              <a:t>mycursor = mydb.cursor()</a:t>
            </a:r>
            <a:endParaRPr>
              <a:solidFill>
                <a:srgbClr val="172746"/>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a:solidFill>
                <a:srgbClr val="172746"/>
              </a:solidFill>
              <a:latin typeface="Montserrat"/>
              <a:ea typeface="Montserrat"/>
              <a:cs typeface="Montserrat"/>
              <a:sym typeface="Montserrat"/>
            </a:endParaRPr>
          </a:p>
          <a:p>
            <a:pPr indent="0" lvl="0" marL="0" rtl="0" algn="l">
              <a:lnSpc>
                <a:spcPct val="150000"/>
              </a:lnSpc>
              <a:spcBef>
                <a:spcPts val="0"/>
              </a:spcBef>
              <a:spcAft>
                <a:spcPts val="0"/>
              </a:spcAft>
              <a:buNone/>
            </a:pPr>
            <a:r>
              <a:rPr lang="en">
                <a:solidFill>
                  <a:srgbClr val="172746"/>
                </a:solidFill>
                <a:latin typeface="Montserrat"/>
                <a:ea typeface="Montserrat"/>
                <a:cs typeface="Montserrat"/>
                <a:sym typeface="Montserrat"/>
              </a:rPr>
              <a:t>mycursor.execute("SHOW TABLES")</a:t>
            </a:r>
            <a:endParaRPr>
              <a:solidFill>
                <a:srgbClr val="172746"/>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a:solidFill>
                <a:srgbClr val="172746"/>
              </a:solidFill>
              <a:latin typeface="Montserrat"/>
              <a:ea typeface="Montserrat"/>
              <a:cs typeface="Montserrat"/>
              <a:sym typeface="Montserrat"/>
            </a:endParaRPr>
          </a:p>
          <a:p>
            <a:pPr indent="0" lvl="0" marL="0" rtl="0" algn="l">
              <a:lnSpc>
                <a:spcPct val="150000"/>
              </a:lnSpc>
              <a:spcBef>
                <a:spcPts val="0"/>
              </a:spcBef>
              <a:spcAft>
                <a:spcPts val="0"/>
              </a:spcAft>
              <a:buNone/>
            </a:pPr>
            <a:r>
              <a:rPr lang="en">
                <a:solidFill>
                  <a:srgbClr val="172746"/>
                </a:solidFill>
                <a:latin typeface="Montserrat"/>
                <a:ea typeface="Montserrat"/>
                <a:cs typeface="Montserrat"/>
                <a:sym typeface="Montserrat"/>
              </a:rPr>
              <a:t>for x in mycursor:</a:t>
            </a:r>
            <a:endParaRPr>
              <a:solidFill>
                <a:srgbClr val="172746"/>
              </a:solidFill>
              <a:latin typeface="Montserrat"/>
              <a:ea typeface="Montserrat"/>
              <a:cs typeface="Montserrat"/>
              <a:sym typeface="Montserrat"/>
            </a:endParaRPr>
          </a:p>
          <a:p>
            <a:pPr indent="0" lvl="0" marL="0" rtl="0" algn="l">
              <a:lnSpc>
                <a:spcPct val="150000"/>
              </a:lnSpc>
              <a:spcBef>
                <a:spcPts val="0"/>
              </a:spcBef>
              <a:spcAft>
                <a:spcPts val="0"/>
              </a:spcAft>
              <a:buNone/>
            </a:pPr>
            <a:r>
              <a:rPr lang="en">
                <a:solidFill>
                  <a:srgbClr val="172746"/>
                </a:solidFill>
                <a:latin typeface="Montserrat"/>
                <a:ea typeface="Montserrat"/>
                <a:cs typeface="Montserrat"/>
                <a:sym typeface="Montserrat"/>
              </a:rPr>
              <a:t>  print(x)</a:t>
            </a:r>
            <a:endParaRPr>
              <a:solidFill>
                <a:srgbClr val="172746"/>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a:solidFill>
                <a:srgbClr val="172746"/>
              </a:solidFill>
              <a:latin typeface="Montserrat"/>
              <a:ea typeface="Montserrat"/>
              <a:cs typeface="Montserrat"/>
              <a:sym typeface="Montserrat"/>
            </a:endParaRPr>
          </a:p>
          <a:p>
            <a:pPr indent="0" lvl="0" marL="457200" rtl="0" algn="l">
              <a:lnSpc>
                <a:spcPct val="150000"/>
              </a:lnSpc>
              <a:spcBef>
                <a:spcPts val="0"/>
              </a:spcBef>
              <a:spcAft>
                <a:spcPts val="0"/>
              </a:spcAft>
              <a:buNone/>
            </a:pPr>
            <a:r>
              <a:t/>
            </a:r>
            <a:endParaRPr>
              <a:solidFill>
                <a:srgbClr val="172746"/>
              </a:solidFill>
              <a:latin typeface="Montserrat"/>
              <a:ea typeface="Montserrat"/>
              <a:cs typeface="Montserrat"/>
              <a:sym typeface="Montserrat"/>
            </a:endParaRPr>
          </a:p>
          <a:p>
            <a:pPr indent="0" lvl="0" marL="457200" rtl="0" algn="l">
              <a:lnSpc>
                <a:spcPct val="150000"/>
              </a:lnSpc>
              <a:spcBef>
                <a:spcPts val="0"/>
              </a:spcBef>
              <a:spcAft>
                <a:spcPts val="0"/>
              </a:spcAft>
              <a:buNone/>
            </a:pPr>
            <a:r>
              <a:t/>
            </a:r>
            <a:endParaRPr>
              <a:solidFill>
                <a:srgbClr val="172746"/>
              </a:solidFill>
              <a:latin typeface="Montserrat"/>
              <a:ea typeface="Montserrat"/>
              <a:cs typeface="Montserrat"/>
              <a:sym typeface="Montserrat"/>
            </a:endParaRPr>
          </a:p>
          <a:p>
            <a:pPr indent="0" lvl="0" marL="914400" marR="0" rtl="0" algn="l">
              <a:lnSpc>
                <a:spcPct val="150000"/>
              </a:lnSpc>
              <a:spcBef>
                <a:spcPts val="0"/>
              </a:spcBef>
              <a:spcAft>
                <a:spcPts val="0"/>
              </a:spcAft>
              <a:buNone/>
            </a:pPr>
            <a:r>
              <a:t/>
            </a:r>
            <a:endParaRPr>
              <a:solidFill>
                <a:srgbClr val="172746"/>
              </a:solidFill>
              <a:latin typeface="Montserrat"/>
              <a:ea typeface="Montserrat"/>
              <a:cs typeface="Montserrat"/>
              <a:sym typeface="Montserrat"/>
            </a:endParaRPr>
          </a:p>
          <a:p>
            <a:pPr indent="0" lvl="0" marL="914400" marR="0" rtl="0" algn="l">
              <a:lnSpc>
                <a:spcPct val="150000"/>
              </a:lnSpc>
              <a:spcBef>
                <a:spcPts val="0"/>
              </a:spcBef>
              <a:spcAft>
                <a:spcPts val="0"/>
              </a:spcAft>
              <a:buNone/>
            </a:pPr>
            <a:r>
              <a:t/>
            </a:r>
            <a:endParaRPr>
              <a:solidFill>
                <a:srgbClr val="172746"/>
              </a:solidFill>
              <a:latin typeface="Montserrat"/>
              <a:ea typeface="Montserrat"/>
              <a:cs typeface="Montserrat"/>
              <a:sym typeface="Montserrat"/>
            </a:endParaRPr>
          </a:p>
          <a:p>
            <a:pPr indent="0" lvl="0" marL="0" marR="0" rtl="0" algn="l">
              <a:lnSpc>
                <a:spcPct val="150000"/>
              </a:lnSpc>
              <a:spcBef>
                <a:spcPts val="0"/>
              </a:spcBef>
              <a:spcAft>
                <a:spcPts val="0"/>
              </a:spcAft>
              <a:buNone/>
            </a:pPr>
            <a:r>
              <a:t/>
            </a:r>
            <a:endParaRPr>
              <a:solidFill>
                <a:srgbClr val="172746"/>
              </a:solidFill>
              <a:latin typeface="Montserrat"/>
              <a:ea typeface="Montserrat"/>
              <a:cs typeface="Montserrat"/>
              <a:sym typeface="Montserrat"/>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6FF"/>
        </a:solidFill>
      </p:bgPr>
    </p:bg>
    <p:spTree>
      <p:nvGrpSpPr>
        <p:cNvPr id="911" name="Shape 911"/>
        <p:cNvGrpSpPr/>
        <p:nvPr/>
      </p:nvGrpSpPr>
      <p:grpSpPr>
        <a:xfrm>
          <a:off x="0" y="0"/>
          <a:ext cx="0" cy="0"/>
          <a:chOff x="0" y="0"/>
          <a:chExt cx="0" cy="0"/>
        </a:xfrm>
      </p:grpSpPr>
      <p:sp>
        <p:nvSpPr>
          <p:cNvPr id="912" name="Google Shape;912;p130"/>
          <p:cNvSpPr txBox="1"/>
          <p:nvPr>
            <p:ph type="title"/>
          </p:nvPr>
        </p:nvSpPr>
        <p:spPr>
          <a:xfrm>
            <a:off x="182550" y="216425"/>
            <a:ext cx="8730000" cy="685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3200"/>
              <a:buFont typeface="Arial"/>
              <a:buNone/>
            </a:pPr>
            <a:r>
              <a:rPr b="1" lang="en" sz="2500">
                <a:solidFill>
                  <a:srgbClr val="073763"/>
                </a:solidFill>
                <a:latin typeface="Montserrat"/>
                <a:ea typeface="Montserrat"/>
                <a:cs typeface="Montserrat"/>
                <a:sym typeface="Montserrat"/>
              </a:rPr>
              <a:t>Insert into table in MySQL using Python</a:t>
            </a:r>
            <a:endParaRPr b="1" sz="2500">
              <a:solidFill>
                <a:srgbClr val="073763"/>
              </a:solidFill>
              <a:latin typeface="Montserrat"/>
              <a:ea typeface="Montserrat"/>
              <a:cs typeface="Montserrat"/>
              <a:sym typeface="Montserrat"/>
            </a:endParaRPr>
          </a:p>
        </p:txBody>
      </p:sp>
      <p:sp>
        <p:nvSpPr>
          <p:cNvPr id="913" name="Google Shape;913;p130"/>
          <p:cNvSpPr/>
          <p:nvPr/>
        </p:nvSpPr>
        <p:spPr>
          <a:xfrm>
            <a:off x="-21250" y="4675900"/>
            <a:ext cx="9165300" cy="467700"/>
          </a:xfrm>
          <a:prstGeom prst="rect">
            <a:avLst/>
          </a:prstGeom>
          <a:solidFill>
            <a:srgbClr val="17274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914" name="Google Shape;914;p130"/>
          <p:cNvGrpSpPr/>
          <p:nvPr/>
        </p:nvGrpSpPr>
        <p:grpSpPr>
          <a:xfrm>
            <a:off x="652150" y="4737850"/>
            <a:ext cx="7863100" cy="343800"/>
            <a:chOff x="652150" y="4737850"/>
            <a:chExt cx="7863100" cy="343800"/>
          </a:xfrm>
        </p:grpSpPr>
        <p:sp>
          <p:nvSpPr>
            <p:cNvPr id="915" name="Google Shape;915;p130"/>
            <p:cNvSpPr txBox="1"/>
            <p:nvPr/>
          </p:nvSpPr>
          <p:spPr>
            <a:xfrm>
              <a:off x="652150" y="4737850"/>
              <a:ext cx="2911500" cy="34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FFFFFF"/>
                  </a:solidFill>
                  <a:latin typeface="Verdana"/>
                  <a:ea typeface="Verdana"/>
                  <a:cs typeface="Verdana"/>
                  <a:sym typeface="Verdana"/>
                </a:rPr>
                <a:t>EdYoda - Developer Programs</a:t>
              </a:r>
              <a:endParaRPr b="0" i="0" sz="1100" u="none" cap="none" strike="noStrike">
                <a:solidFill>
                  <a:srgbClr val="FFFFFF"/>
                </a:solidFill>
                <a:latin typeface="Verdana"/>
                <a:ea typeface="Verdana"/>
                <a:cs typeface="Verdana"/>
                <a:sym typeface="Verdana"/>
              </a:endParaRPr>
            </a:p>
          </p:txBody>
        </p:sp>
        <p:sp>
          <p:nvSpPr>
            <p:cNvPr id="916" name="Google Shape;916;p130"/>
            <p:cNvSpPr txBox="1"/>
            <p:nvPr/>
          </p:nvSpPr>
          <p:spPr>
            <a:xfrm>
              <a:off x="5603750" y="4737850"/>
              <a:ext cx="2911500" cy="3438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100"/>
                <a:buFont typeface="Arial"/>
                <a:buNone/>
              </a:pPr>
              <a:r>
                <a:rPr b="0" i="0" lang="en" sz="1100" u="none" cap="none" strike="noStrike">
                  <a:solidFill>
                    <a:srgbClr val="FFFFFF"/>
                  </a:solidFill>
                  <a:latin typeface="Verdana"/>
                  <a:ea typeface="Verdana"/>
                  <a:cs typeface="Verdana"/>
                  <a:sym typeface="Verdana"/>
                </a:rPr>
                <a:t>https://www.edyoda.com</a:t>
              </a:r>
              <a:endParaRPr b="0" i="0" sz="1100" u="none" cap="none" strike="noStrike">
                <a:solidFill>
                  <a:srgbClr val="FFFFFF"/>
                </a:solidFill>
                <a:latin typeface="Verdana"/>
                <a:ea typeface="Verdana"/>
                <a:cs typeface="Verdana"/>
                <a:sym typeface="Verdana"/>
              </a:endParaRPr>
            </a:p>
          </p:txBody>
        </p:sp>
      </p:grpSp>
      <p:sp>
        <p:nvSpPr>
          <p:cNvPr id="917" name="Google Shape;917;p130"/>
          <p:cNvSpPr txBox="1"/>
          <p:nvPr/>
        </p:nvSpPr>
        <p:spPr>
          <a:xfrm>
            <a:off x="593150" y="902225"/>
            <a:ext cx="7922100" cy="34299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a:solidFill>
                  <a:srgbClr val="172746"/>
                </a:solidFill>
                <a:latin typeface="Montserrat"/>
                <a:ea typeface="Montserrat"/>
                <a:cs typeface="Montserrat"/>
                <a:sym typeface="Montserrat"/>
              </a:rPr>
              <a:t>mycursor = mydb.cursor()</a:t>
            </a:r>
            <a:endParaRPr>
              <a:solidFill>
                <a:srgbClr val="172746"/>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a:solidFill>
                <a:srgbClr val="172746"/>
              </a:solidFill>
              <a:latin typeface="Montserrat"/>
              <a:ea typeface="Montserrat"/>
              <a:cs typeface="Montserrat"/>
              <a:sym typeface="Montserrat"/>
            </a:endParaRPr>
          </a:p>
          <a:p>
            <a:pPr indent="0" lvl="0" marL="0" rtl="0" algn="l">
              <a:lnSpc>
                <a:spcPct val="150000"/>
              </a:lnSpc>
              <a:spcBef>
                <a:spcPts val="0"/>
              </a:spcBef>
              <a:spcAft>
                <a:spcPts val="0"/>
              </a:spcAft>
              <a:buNone/>
            </a:pPr>
            <a:r>
              <a:rPr lang="en">
                <a:solidFill>
                  <a:srgbClr val="172746"/>
                </a:solidFill>
                <a:latin typeface="Montserrat"/>
                <a:ea typeface="Montserrat"/>
                <a:cs typeface="Montserrat"/>
                <a:sym typeface="Montserrat"/>
              </a:rPr>
              <a:t>sql = "INSERT INTO Product (type, name) VALUES (%s, %s)"</a:t>
            </a:r>
            <a:endParaRPr>
              <a:solidFill>
                <a:srgbClr val="172746"/>
              </a:solidFill>
              <a:latin typeface="Montserrat"/>
              <a:ea typeface="Montserrat"/>
              <a:cs typeface="Montserrat"/>
              <a:sym typeface="Montserrat"/>
            </a:endParaRPr>
          </a:p>
          <a:p>
            <a:pPr indent="0" lvl="0" marL="0" rtl="0" algn="l">
              <a:lnSpc>
                <a:spcPct val="150000"/>
              </a:lnSpc>
              <a:spcBef>
                <a:spcPts val="0"/>
              </a:spcBef>
              <a:spcAft>
                <a:spcPts val="0"/>
              </a:spcAft>
              <a:buNone/>
            </a:pPr>
            <a:r>
              <a:rPr lang="en">
                <a:solidFill>
                  <a:srgbClr val="172746"/>
                </a:solidFill>
                <a:latin typeface="Montserrat"/>
                <a:ea typeface="Montserrat"/>
                <a:cs typeface="Montserrat"/>
                <a:sym typeface="Montserrat"/>
              </a:rPr>
              <a:t>val = ("Book", "Shoe Dog")</a:t>
            </a:r>
            <a:endParaRPr>
              <a:solidFill>
                <a:srgbClr val="172746"/>
              </a:solidFill>
              <a:latin typeface="Montserrat"/>
              <a:ea typeface="Montserrat"/>
              <a:cs typeface="Montserrat"/>
              <a:sym typeface="Montserrat"/>
            </a:endParaRPr>
          </a:p>
          <a:p>
            <a:pPr indent="0" lvl="0" marL="0" rtl="0" algn="l">
              <a:lnSpc>
                <a:spcPct val="150000"/>
              </a:lnSpc>
              <a:spcBef>
                <a:spcPts val="0"/>
              </a:spcBef>
              <a:spcAft>
                <a:spcPts val="0"/>
              </a:spcAft>
              <a:buNone/>
            </a:pPr>
            <a:r>
              <a:rPr lang="en">
                <a:solidFill>
                  <a:srgbClr val="172746"/>
                </a:solidFill>
                <a:latin typeface="Montserrat"/>
                <a:ea typeface="Montserrat"/>
                <a:cs typeface="Montserrat"/>
                <a:sym typeface="Montserrat"/>
              </a:rPr>
              <a:t>mycursor.execute(sql, val)</a:t>
            </a:r>
            <a:endParaRPr>
              <a:solidFill>
                <a:srgbClr val="172746"/>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a:solidFill>
                <a:srgbClr val="172746"/>
              </a:solidFill>
              <a:latin typeface="Montserrat"/>
              <a:ea typeface="Montserrat"/>
              <a:cs typeface="Montserrat"/>
              <a:sym typeface="Montserrat"/>
            </a:endParaRPr>
          </a:p>
          <a:p>
            <a:pPr indent="0" lvl="0" marL="0" rtl="0" algn="l">
              <a:lnSpc>
                <a:spcPct val="150000"/>
              </a:lnSpc>
              <a:spcBef>
                <a:spcPts val="0"/>
              </a:spcBef>
              <a:spcAft>
                <a:spcPts val="0"/>
              </a:spcAft>
              <a:buNone/>
            </a:pPr>
            <a:r>
              <a:rPr lang="en">
                <a:solidFill>
                  <a:srgbClr val="172746"/>
                </a:solidFill>
                <a:latin typeface="Montserrat"/>
                <a:ea typeface="Montserrat"/>
                <a:cs typeface="Montserrat"/>
                <a:sym typeface="Montserrat"/>
              </a:rPr>
              <a:t>mydb.commit()</a:t>
            </a:r>
            <a:endParaRPr>
              <a:solidFill>
                <a:srgbClr val="172746"/>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a:solidFill>
                <a:srgbClr val="172746"/>
              </a:solidFill>
              <a:latin typeface="Montserrat"/>
              <a:ea typeface="Montserrat"/>
              <a:cs typeface="Montserrat"/>
              <a:sym typeface="Montserrat"/>
            </a:endParaRPr>
          </a:p>
          <a:p>
            <a:pPr indent="0" lvl="0" marL="0" rtl="0" algn="l">
              <a:lnSpc>
                <a:spcPct val="150000"/>
              </a:lnSpc>
              <a:spcBef>
                <a:spcPts val="0"/>
              </a:spcBef>
              <a:spcAft>
                <a:spcPts val="0"/>
              </a:spcAft>
              <a:buNone/>
            </a:pPr>
            <a:r>
              <a:rPr lang="en">
                <a:solidFill>
                  <a:srgbClr val="172746"/>
                </a:solidFill>
                <a:latin typeface="Montserrat"/>
                <a:ea typeface="Montserrat"/>
                <a:cs typeface="Montserrat"/>
                <a:sym typeface="Montserrat"/>
              </a:rPr>
              <a:t>print(mycursor.rowcount, "record inserted.")</a:t>
            </a:r>
            <a:endParaRPr>
              <a:solidFill>
                <a:srgbClr val="172746"/>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a:solidFill>
                <a:srgbClr val="172746"/>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a:solidFill>
                <a:srgbClr val="172746"/>
              </a:solidFill>
              <a:latin typeface="Montserrat"/>
              <a:ea typeface="Montserrat"/>
              <a:cs typeface="Montserrat"/>
              <a:sym typeface="Montserrat"/>
            </a:endParaRPr>
          </a:p>
          <a:p>
            <a:pPr indent="0" lvl="0" marL="457200" rtl="0" algn="l">
              <a:lnSpc>
                <a:spcPct val="150000"/>
              </a:lnSpc>
              <a:spcBef>
                <a:spcPts val="0"/>
              </a:spcBef>
              <a:spcAft>
                <a:spcPts val="0"/>
              </a:spcAft>
              <a:buNone/>
            </a:pPr>
            <a:r>
              <a:t/>
            </a:r>
            <a:endParaRPr>
              <a:solidFill>
                <a:srgbClr val="172746"/>
              </a:solidFill>
              <a:latin typeface="Montserrat"/>
              <a:ea typeface="Montserrat"/>
              <a:cs typeface="Montserrat"/>
              <a:sym typeface="Montserrat"/>
            </a:endParaRPr>
          </a:p>
          <a:p>
            <a:pPr indent="0" lvl="0" marL="457200" rtl="0" algn="l">
              <a:lnSpc>
                <a:spcPct val="150000"/>
              </a:lnSpc>
              <a:spcBef>
                <a:spcPts val="0"/>
              </a:spcBef>
              <a:spcAft>
                <a:spcPts val="0"/>
              </a:spcAft>
              <a:buNone/>
            </a:pPr>
            <a:r>
              <a:t/>
            </a:r>
            <a:endParaRPr>
              <a:solidFill>
                <a:srgbClr val="172746"/>
              </a:solidFill>
              <a:latin typeface="Montserrat"/>
              <a:ea typeface="Montserrat"/>
              <a:cs typeface="Montserrat"/>
              <a:sym typeface="Montserrat"/>
            </a:endParaRPr>
          </a:p>
          <a:p>
            <a:pPr indent="0" lvl="0" marL="914400" marR="0" rtl="0" algn="l">
              <a:lnSpc>
                <a:spcPct val="150000"/>
              </a:lnSpc>
              <a:spcBef>
                <a:spcPts val="0"/>
              </a:spcBef>
              <a:spcAft>
                <a:spcPts val="0"/>
              </a:spcAft>
              <a:buNone/>
            </a:pPr>
            <a:r>
              <a:t/>
            </a:r>
            <a:endParaRPr>
              <a:solidFill>
                <a:srgbClr val="172746"/>
              </a:solidFill>
              <a:latin typeface="Montserrat"/>
              <a:ea typeface="Montserrat"/>
              <a:cs typeface="Montserrat"/>
              <a:sym typeface="Montserrat"/>
            </a:endParaRPr>
          </a:p>
          <a:p>
            <a:pPr indent="0" lvl="0" marL="914400" marR="0" rtl="0" algn="l">
              <a:lnSpc>
                <a:spcPct val="150000"/>
              </a:lnSpc>
              <a:spcBef>
                <a:spcPts val="0"/>
              </a:spcBef>
              <a:spcAft>
                <a:spcPts val="0"/>
              </a:spcAft>
              <a:buNone/>
            </a:pPr>
            <a:r>
              <a:t/>
            </a:r>
            <a:endParaRPr>
              <a:solidFill>
                <a:srgbClr val="172746"/>
              </a:solidFill>
              <a:latin typeface="Montserrat"/>
              <a:ea typeface="Montserrat"/>
              <a:cs typeface="Montserrat"/>
              <a:sym typeface="Montserrat"/>
            </a:endParaRPr>
          </a:p>
          <a:p>
            <a:pPr indent="0" lvl="0" marL="0" marR="0" rtl="0" algn="l">
              <a:lnSpc>
                <a:spcPct val="150000"/>
              </a:lnSpc>
              <a:spcBef>
                <a:spcPts val="0"/>
              </a:spcBef>
              <a:spcAft>
                <a:spcPts val="0"/>
              </a:spcAft>
              <a:buNone/>
            </a:pPr>
            <a:r>
              <a:t/>
            </a:r>
            <a:endParaRPr>
              <a:solidFill>
                <a:srgbClr val="172746"/>
              </a:solidFill>
              <a:latin typeface="Montserrat"/>
              <a:ea typeface="Montserrat"/>
              <a:cs typeface="Montserrat"/>
              <a:sym typeface="Montserrat"/>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6FF"/>
        </a:solidFill>
      </p:bgPr>
    </p:bg>
    <p:spTree>
      <p:nvGrpSpPr>
        <p:cNvPr id="921" name="Shape 921"/>
        <p:cNvGrpSpPr/>
        <p:nvPr/>
      </p:nvGrpSpPr>
      <p:grpSpPr>
        <a:xfrm>
          <a:off x="0" y="0"/>
          <a:ext cx="0" cy="0"/>
          <a:chOff x="0" y="0"/>
          <a:chExt cx="0" cy="0"/>
        </a:xfrm>
      </p:grpSpPr>
      <p:sp>
        <p:nvSpPr>
          <p:cNvPr id="922" name="Google Shape;922;p131"/>
          <p:cNvSpPr txBox="1"/>
          <p:nvPr>
            <p:ph type="title"/>
          </p:nvPr>
        </p:nvSpPr>
        <p:spPr>
          <a:xfrm>
            <a:off x="182550" y="216425"/>
            <a:ext cx="8730000" cy="685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3200"/>
              <a:buFont typeface="Arial"/>
              <a:buNone/>
            </a:pPr>
            <a:r>
              <a:rPr b="1" lang="en" sz="2500">
                <a:solidFill>
                  <a:srgbClr val="073763"/>
                </a:solidFill>
                <a:latin typeface="Montserrat"/>
                <a:ea typeface="Montserrat"/>
                <a:cs typeface="Montserrat"/>
                <a:sym typeface="Montserrat"/>
              </a:rPr>
              <a:t>Insert many into table in MySQL using Python</a:t>
            </a:r>
            <a:endParaRPr b="1" sz="2500">
              <a:solidFill>
                <a:srgbClr val="073763"/>
              </a:solidFill>
              <a:latin typeface="Montserrat"/>
              <a:ea typeface="Montserrat"/>
              <a:cs typeface="Montserrat"/>
              <a:sym typeface="Montserrat"/>
            </a:endParaRPr>
          </a:p>
        </p:txBody>
      </p:sp>
      <p:sp>
        <p:nvSpPr>
          <p:cNvPr id="923" name="Google Shape;923;p131"/>
          <p:cNvSpPr/>
          <p:nvPr/>
        </p:nvSpPr>
        <p:spPr>
          <a:xfrm>
            <a:off x="-21250" y="4675900"/>
            <a:ext cx="9165300" cy="467700"/>
          </a:xfrm>
          <a:prstGeom prst="rect">
            <a:avLst/>
          </a:prstGeom>
          <a:solidFill>
            <a:srgbClr val="17274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924" name="Google Shape;924;p131"/>
          <p:cNvGrpSpPr/>
          <p:nvPr/>
        </p:nvGrpSpPr>
        <p:grpSpPr>
          <a:xfrm>
            <a:off x="652150" y="4737850"/>
            <a:ext cx="7863100" cy="343800"/>
            <a:chOff x="652150" y="4737850"/>
            <a:chExt cx="7863100" cy="343800"/>
          </a:xfrm>
        </p:grpSpPr>
        <p:sp>
          <p:nvSpPr>
            <p:cNvPr id="925" name="Google Shape;925;p131"/>
            <p:cNvSpPr txBox="1"/>
            <p:nvPr/>
          </p:nvSpPr>
          <p:spPr>
            <a:xfrm>
              <a:off x="652150" y="4737850"/>
              <a:ext cx="2911500" cy="34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FFFFFF"/>
                  </a:solidFill>
                  <a:latin typeface="Verdana"/>
                  <a:ea typeface="Verdana"/>
                  <a:cs typeface="Verdana"/>
                  <a:sym typeface="Verdana"/>
                </a:rPr>
                <a:t>EdYoda - Developer Programs</a:t>
              </a:r>
              <a:endParaRPr b="0" i="0" sz="1100" u="none" cap="none" strike="noStrike">
                <a:solidFill>
                  <a:srgbClr val="FFFFFF"/>
                </a:solidFill>
                <a:latin typeface="Verdana"/>
                <a:ea typeface="Verdana"/>
                <a:cs typeface="Verdana"/>
                <a:sym typeface="Verdana"/>
              </a:endParaRPr>
            </a:p>
          </p:txBody>
        </p:sp>
        <p:sp>
          <p:nvSpPr>
            <p:cNvPr id="926" name="Google Shape;926;p131"/>
            <p:cNvSpPr txBox="1"/>
            <p:nvPr/>
          </p:nvSpPr>
          <p:spPr>
            <a:xfrm>
              <a:off x="5603750" y="4737850"/>
              <a:ext cx="2911500" cy="3438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100"/>
                <a:buFont typeface="Arial"/>
                <a:buNone/>
              </a:pPr>
              <a:r>
                <a:rPr b="0" i="0" lang="en" sz="1100" u="none" cap="none" strike="noStrike">
                  <a:solidFill>
                    <a:srgbClr val="FFFFFF"/>
                  </a:solidFill>
                  <a:latin typeface="Verdana"/>
                  <a:ea typeface="Verdana"/>
                  <a:cs typeface="Verdana"/>
                  <a:sym typeface="Verdana"/>
                </a:rPr>
                <a:t>https://www.edyoda.com</a:t>
              </a:r>
              <a:endParaRPr b="0" i="0" sz="1100" u="none" cap="none" strike="noStrike">
                <a:solidFill>
                  <a:srgbClr val="FFFFFF"/>
                </a:solidFill>
                <a:latin typeface="Verdana"/>
                <a:ea typeface="Verdana"/>
                <a:cs typeface="Verdana"/>
                <a:sym typeface="Verdana"/>
              </a:endParaRPr>
            </a:p>
          </p:txBody>
        </p:sp>
      </p:grpSp>
      <p:sp>
        <p:nvSpPr>
          <p:cNvPr id="927" name="Google Shape;927;p131"/>
          <p:cNvSpPr txBox="1"/>
          <p:nvPr/>
        </p:nvSpPr>
        <p:spPr>
          <a:xfrm>
            <a:off x="593150" y="902225"/>
            <a:ext cx="7922100" cy="34299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lang="en">
                <a:solidFill>
                  <a:srgbClr val="172746"/>
                </a:solidFill>
                <a:latin typeface="Montserrat"/>
                <a:ea typeface="Montserrat"/>
                <a:cs typeface="Montserrat"/>
                <a:sym typeface="Montserrat"/>
              </a:rPr>
              <a:t>sql = "INSERT INTO Product (type, name) VALUES (%s, %s)"</a:t>
            </a:r>
            <a:endParaRPr>
              <a:solidFill>
                <a:srgbClr val="172746"/>
              </a:solidFill>
              <a:latin typeface="Montserrat"/>
              <a:ea typeface="Montserrat"/>
              <a:cs typeface="Montserrat"/>
              <a:sym typeface="Montserrat"/>
            </a:endParaRPr>
          </a:p>
          <a:p>
            <a:pPr indent="0" lvl="0" marL="0" rtl="0" algn="l">
              <a:lnSpc>
                <a:spcPct val="150000"/>
              </a:lnSpc>
              <a:spcBef>
                <a:spcPts val="0"/>
              </a:spcBef>
              <a:spcAft>
                <a:spcPts val="0"/>
              </a:spcAft>
              <a:buClr>
                <a:schemeClr val="dk1"/>
              </a:buClr>
              <a:buSzPts val="1100"/>
              <a:buFont typeface="Arial"/>
              <a:buNone/>
            </a:pPr>
            <a:r>
              <a:rPr lang="en">
                <a:solidFill>
                  <a:srgbClr val="172746"/>
                </a:solidFill>
                <a:latin typeface="Montserrat"/>
                <a:ea typeface="Montserrat"/>
                <a:cs typeface="Montserrat"/>
                <a:sym typeface="Montserrat"/>
              </a:rPr>
              <a:t>val = [</a:t>
            </a:r>
            <a:endParaRPr>
              <a:solidFill>
                <a:srgbClr val="172746"/>
              </a:solidFill>
              <a:latin typeface="Montserrat"/>
              <a:ea typeface="Montserrat"/>
              <a:cs typeface="Montserrat"/>
              <a:sym typeface="Montserrat"/>
            </a:endParaRPr>
          </a:p>
          <a:p>
            <a:pPr indent="0" lvl="0" marL="0" rtl="0" algn="l">
              <a:lnSpc>
                <a:spcPct val="150000"/>
              </a:lnSpc>
              <a:spcBef>
                <a:spcPts val="0"/>
              </a:spcBef>
              <a:spcAft>
                <a:spcPts val="0"/>
              </a:spcAft>
              <a:buClr>
                <a:schemeClr val="dk1"/>
              </a:buClr>
              <a:buSzPts val="1100"/>
              <a:buFont typeface="Arial"/>
              <a:buNone/>
            </a:pPr>
            <a:r>
              <a:rPr lang="en">
                <a:solidFill>
                  <a:srgbClr val="172746"/>
                </a:solidFill>
                <a:latin typeface="Montserrat"/>
                <a:ea typeface="Montserrat"/>
                <a:cs typeface="Montserrat"/>
                <a:sym typeface="Montserrat"/>
              </a:rPr>
              <a:t>  ('Book', 'Shoe Dog'),</a:t>
            </a:r>
            <a:endParaRPr>
              <a:solidFill>
                <a:srgbClr val="172746"/>
              </a:solidFill>
              <a:latin typeface="Montserrat"/>
              <a:ea typeface="Montserrat"/>
              <a:cs typeface="Montserrat"/>
              <a:sym typeface="Montserrat"/>
            </a:endParaRPr>
          </a:p>
          <a:p>
            <a:pPr indent="0" lvl="0" marL="0" rtl="0" algn="l">
              <a:lnSpc>
                <a:spcPct val="150000"/>
              </a:lnSpc>
              <a:spcBef>
                <a:spcPts val="0"/>
              </a:spcBef>
              <a:spcAft>
                <a:spcPts val="0"/>
              </a:spcAft>
              <a:buClr>
                <a:schemeClr val="dk1"/>
              </a:buClr>
              <a:buSzPts val="1100"/>
              <a:buFont typeface="Arial"/>
              <a:buNone/>
            </a:pPr>
            <a:r>
              <a:rPr lang="en">
                <a:solidFill>
                  <a:srgbClr val="172746"/>
                </a:solidFill>
                <a:latin typeface="Montserrat"/>
                <a:ea typeface="Montserrat"/>
                <a:cs typeface="Montserrat"/>
                <a:sym typeface="Montserrat"/>
              </a:rPr>
              <a:t>  ('Shoe', ‘Nike’)</a:t>
            </a:r>
            <a:endParaRPr>
              <a:solidFill>
                <a:srgbClr val="172746"/>
              </a:solidFill>
              <a:latin typeface="Montserrat"/>
              <a:ea typeface="Montserrat"/>
              <a:cs typeface="Montserrat"/>
              <a:sym typeface="Montserrat"/>
            </a:endParaRPr>
          </a:p>
          <a:p>
            <a:pPr indent="0" lvl="0" marL="0" rtl="0" algn="l">
              <a:lnSpc>
                <a:spcPct val="150000"/>
              </a:lnSpc>
              <a:spcBef>
                <a:spcPts val="0"/>
              </a:spcBef>
              <a:spcAft>
                <a:spcPts val="0"/>
              </a:spcAft>
              <a:buClr>
                <a:schemeClr val="dk1"/>
              </a:buClr>
              <a:buSzPts val="1100"/>
              <a:buFont typeface="Arial"/>
              <a:buNone/>
            </a:pPr>
            <a:r>
              <a:rPr lang="en">
                <a:solidFill>
                  <a:srgbClr val="172746"/>
                </a:solidFill>
                <a:latin typeface="Montserrat"/>
                <a:ea typeface="Montserrat"/>
                <a:cs typeface="Montserrat"/>
                <a:sym typeface="Montserrat"/>
              </a:rPr>
              <a:t>]</a:t>
            </a:r>
            <a:endParaRPr>
              <a:solidFill>
                <a:srgbClr val="172746"/>
              </a:solidFill>
              <a:latin typeface="Montserrat"/>
              <a:ea typeface="Montserrat"/>
              <a:cs typeface="Montserrat"/>
              <a:sym typeface="Montserrat"/>
            </a:endParaRPr>
          </a:p>
          <a:p>
            <a:pPr indent="0" lvl="0" marL="0" rtl="0" algn="l">
              <a:lnSpc>
                <a:spcPct val="150000"/>
              </a:lnSpc>
              <a:spcBef>
                <a:spcPts val="0"/>
              </a:spcBef>
              <a:spcAft>
                <a:spcPts val="0"/>
              </a:spcAft>
              <a:buClr>
                <a:schemeClr val="dk1"/>
              </a:buClr>
              <a:buSzPts val="1100"/>
              <a:buFont typeface="Arial"/>
              <a:buNone/>
            </a:pPr>
            <a:r>
              <a:t/>
            </a:r>
            <a:endParaRPr>
              <a:solidFill>
                <a:srgbClr val="172746"/>
              </a:solidFill>
              <a:latin typeface="Montserrat"/>
              <a:ea typeface="Montserrat"/>
              <a:cs typeface="Montserrat"/>
              <a:sym typeface="Montserrat"/>
            </a:endParaRPr>
          </a:p>
          <a:p>
            <a:pPr indent="0" lvl="0" marL="0" rtl="0" algn="l">
              <a:lnSpc>
                <a:spcPct val="150000"/>
              </a:lnSpc>
              <a:spcBef>
                <a:spcPts val="0"/>
              </a:spcBef>
              <a:spcAft>
                <a:spcPts val="0"/>
              </a:spcAft>
              <a:buClr>
                <a:schemeClr val="dk1"/>
              </a:buClr>
              <a:buSzPts val="1100"/>
              <a:buFont typeface="Arial"/>
              <a:buNone/>
            </a:pPr>
            <a:r>
              <a:rPr lang="en">
                <a:solidFill>
                  <a:srgbClr val="172746"/>
                </a:solidFill>
                <a:latin typeface="Montserrat"/>
                <a:ea typeface="Montserrat"/>
                <a:cs typeface="Montserrat"/>
                <a:sym typeface="Montserrat"/>
              </a:rPr>
              <a:t>mycursor.executemany(sql, val)</a:t>
            </a:r>
            <a:endParaRPr>
              <a:solidFill>
                <a:srgbClr val="172746"/>
              </a:solidFill>
              <a:latin typeface="Montserrat"/>
              <a:ea typeface="Montserrat"/>
              <a:cs typeface="Montserrat"/>
              <a:sym typeface="Montserrat"/>
            </a:endParaRPr>
          </a:p>
          <a:p>
            <a:pPr indent="0" lvl="0" marL="0" rtl="0" algn="l">
              <a:lnSpc>
                <a:spcPct val="150000"/>
              </a:lnSpc>
              <a:spcBef>
                <a:spcPts val="0"/>
              </a:spcBef>
              <a:spcAft>
                <a:spcPts val="0"/>
              </a:spcAft>
              <a:buClr>
                <a:schemeClr val="dk1"/>
              </a:buClr>
              <a:buSzPts val="1100"/>
              <a:buFont typeface="Arial"/>
              <a:buNone/>
            </a:pPr>
            <a:r>
              <a:t/>
            </a:r>
            <a:endParaRPr>
              <a:solidFill>
                <a:srgbClr val="172746"/>
              </a:solidFill>
              <a:latin typeface="Montserrat"/>
              <a:ea typeface="Montserrat"/>
              <a:cs typeface="Montserrat"/>
              <a:sym typeface="Montserrat"/>
            </a:endParaRPr>
          </a:p>
          <a:p>
            <a:pPr indent="0" lvl="0" marL="0" rtl="0" algn="l">
              <a:lnSpc>
                <a:spcPct val="150000"/>
              </a:lnSpc>
              <a:spcBef>
                <a:spcPts val="0"/>
              </a:spcBef>
              <a:spcAft>
                <a:spcPts val="0"/>
              </a:spcAft>
              <a:buClr>
                <a:schemeClr val="dk1"/>
              </a:buClr>
              <a:buSzPts val="1100"/>
              <a:buFont typeface="Arial"/>
              <a:buNone/>
            </a:pPr>
            <a:r>
              <a:rPr lang="en">
                <a:solidFill>
                  <a:srgbClr val="172746"/>
                </a:solidFill>
                <a:latin typeface="Montserrat"/>
                <a:ea typeface="Montserrat"/>
                <a:cs typeface="Montserrat"/>
                <a:sym typeface="Montserrat"/>
              </a:rPr>
              <a:t>mydb.commit()</a:t>
            </a:r>
            <a:endParaRPr>
              <a:solidFill>
                <a:srgbClr val="172746"/>
              </a:solidFill>
              <a:latin typeface="Montserrat"/>
              <a:ea typeface="Montserrat"/>
              <a:cs typeface="Montserrat"/>
              <a:sym typeface="Montserrat"/>
            </a:endParaRPr>
          </a:p>
          <a:p>
            <a:pPr indent="0" lvl="0" marL="0" rtl="0" algn="l">
              <a:lnSpc>
                <a:spcPct val="150000"/>
              </a:lnSpc>
              <a:spcBef>
                <a:spcPts val="0"/>
              </a:spcBef>
              <a:spcAft>
                <a:spcPts val="0"/>
              </a:spcAft>
              <a:buClr>
                <a:schemeClr val="dk1"/>
              </a:buClr>
              <a:buSzPts val="1100"/>
              <a:buFont typeface="Arial"/>
              <a:buNone/>
            </a:pPr>
            <a:r>
              <a:rPr lang="en">
                <a:solidFill>
                  <a:srgbClr val="172746"/>
                </a:solidFill>
                <a:latin typeface="Montserrat"/>
                <a:ea typeface="Montserrat"/>
                <a:cs typeface="Montserrat"/>
                <a:sym typeface="Montserrat"/>
              </a:rPr>
              <a:t>print(mycursor.rowcount, "was inserted.")</a:t>
            </a:r>
            <a:endParaRPr>
              <a:solidFill>
                <a:srgbClr val="172746"/>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a:solidFill>
                <a:srgbClr val="172746"/>
              </a:solidFill>
              <a:latin typeface="Montserrat"/>
              <a:ea typeface="Montserrat"/>
              <a:cs typeface="Montserrat"/>
              <a:sym typeface="Montserrat"/>
            </a:endParaRPr>
          </a:p>
          <a:p>
            <a:pPr indent="0" lvl="0" marL="457200" rtl="0" algn="l">
              <a:lnSpc>
                <a:spcPct val="150000"/>
              </a:lnSpc>
              <a:spcBef>
                <a:spcPts val="0"/>
              </a:spcBef>
              <a:spcAft>
                <a:spcPts val="0"/>
              </a:spcAft>
              <a:buNone/>
            </a:pPr>
            <a:r>
              <a:t/>
            </a:r>
            <a:endParaRPr>
              <a:solidFill>
                <a:srgbClr val="172746"/>
              </a:solidFill>
              <a:latin typeface="Montserrat"/>
              <a:ea typeface="Montserrat"/>
              <a:cs typeface="Montserrat"/>
              <a:sym typeface="Montserrat"/>
            </a:endParaRPr>
          </a:p>
          <a:p>
            <a:pPr indent="0" lvl="0" marL="457200" rtl="0" algn="l">
              <a:lnSpc>
                <a:spcPct val="150000"/>
              </a:lnSpc>
              <a:spcBef>
                <a:spcPts val="0"/>
              </a:spcBef>
              <a:spcAft>
                <a:spcPts val="0"/>
              </a:spcAft>
              <a:buNone/>
            </a:pPr>
            <a:r>
              <a:t/>
            </a:r>
            <a:endParaRPr>
              <a:solidFill>
                <a:srgbClr val="172746"/>
              </a:solidFill>
              <a:latin typeface="Montserrat"/>
              <a:ea typeface="Montserrat"/>
              <a:cs typeface="Montserrat"/>
              <a:sym typeface="Montserrat"/>
            </a:endParaRPr>
          </a:p>
          <a:p>
            <a:pPr indent="0" lvl="0" marL="914400" marR="0" rtl="0" algn="l">
              <a:lnSpc>
                <a:spcPct val="150000"/>
              </a:lnSpc>
              <a:spcBef>
                <a:spcPts val="0"/>
              </a:spcBef>
              <a:spcAft>
                <a:spcPts val="0"/>
              </a:spcAft>
              <a:buNone/>
            </a:pPr>
            <a:r>
              <a:t/>
            </a:r>
            <a:endParaRPr>
              <a:solidFill>
                <a:srgbClr val="172746"/>
              </a:solidFill>
              <a:latin typeface="Montserrat"/>
              <a:ea typeface="Montserrat"/>
              <a:cs typeface="Montserrat"/>
              <a:sym typeface="Montserrat"/>
            </a:endParaRPr>
          </a:p>
          <a:p>
            <a:pPr indent="0" lvl="0" marL="914400" marR="0" rtl="0" algn="l">
              <a:lnSpc>
                <a:spcPct val="150000"/>
              </a:lnSpc>
              <a:spcBef>
                <a:spcPts val="0"/>
              </a:spcBef>
              <a:spcAft>
                <a:spcPts val="0"/>
              </a:spcAft>
              <a:buNone/>
            </a:pPr>
            <a:r>
              <a:t/>
            </a:r>
            <a:endParaRPr>
              <a:solidFill>
                <a:srgbClr val="172746"/>
              </a:solidFill>
              <a:latin typeface="Montserrat"/>
              <a:ea typeface="Montserrat"/>
              <a:cs typeface="Montserrat"/>
              <a:sym typeface="Montserrat"/>
            </a:endParaRPr>
          </a:p>
          <a:p>
            <a:pPr indent="0" lvl="0" marL="0" marR="0" rtl="0" algn="l">
              <a:lnSpc>
                <a:spcPct val="150000"/>
              </a:lnSpc>
              <a:spcBef>
                <a:spcPts val="0"/>
              </a:spcBef>
              <a:spcAft>
                <a:spcPts val="0"/>
              </a:spcAft>
              <a:buNone/>
            </a:pPr>
            <a:r>
              <a:t/>
            </a:r>
            <a:endParaRPr>
              <a:solidFill>
                <a:srgbClr val="172746"/>
              </a:solidFill>
              <a:latin typeface="Montserrat"/>
              <a:ea typeface="Montserrat"/>
              <a:cs typeface="Montserrat"/>
              <a:sym typeface="Montserrat"/>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6FF"/>
        </a:solidFill>
      </p:bgPr>
    </p:bg>
    <p:spTree>
      <p:nvGrpSpPr>
        <p:cNvPr id="931" name="Shape 931"/>
        <p:cNvGrpSpPr/>
        <p:nvPr/>
      </p:nvGrpSpPr>
      <p:grpSpPr>
        <a:xfrm>
          <a:off x="0" y="0"/>
          <a:ext cx="0" cy="0"/>
          <a:chOff x="0" y="0"/>
          <a:chExt cx="0" cy="0"/>
        </a:xfrm>
      </p:grpSpPr>
      <p:sp>
        <p:nvSpPr>
          <p:cNvPr id="932" name="Google Shape;932;p132"/>
          <p:cNvSpPr txBox="1"/>
          <p:nvPr>
            <p:ph type="title"/>
          </p:nvPr>
        </p:nvSpPr>
        <p:spPr>
          <a:xfrm>
            <a:off x="182550" y="216425"/>
            <a:ext cx="8730000" cy="685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3200"/>
              <a:buFont typeface="Arial"/>
              <a:buNone/>
            </a:pPr>
            <a:r>
              <a:rPr b="1" lang="en" sz="2500">
                <a:solidFill>
                  <a:srgbClr val="073763"/>
                </a:solidFill>
                <a:latin typeface="Montserrat"/>
                <a:ea typeface="Montserrat"/>
                <a:cs typeface="Montserrat"/>
                <a:sym typeface="Montserrat"/>
              </a:rPr>
              <a:t>Select from table in MySQL using Python</a:t>
            </a:r>
            <a:endParaRPr b="1" sz="2500">
              <a:solidFill>
                <a:srgbClr val="073763"/>
              </a:solidFill>
              <a:latin typeface="Montserrat"/>
              <a:ea typeface="Montserrat"/>
              <a:cs typeface="Montserrat"/>
              <a:sym typeface="Montserrat"/>
            </a:endParaRPr>
          </a:p>
        </p:txBody>
      </p:sp>
      <p:sp>
        <p:nvSpPr>
          <p:cNvPr id="933" name="Google Shape;933;p132"/>
          <p:cNvSpPr/>
          <p:nvPr/>
        </p:nvSpPr>
        <p:spPr>
          <a:xfrm>
            <a:off x="-21250" y="4675900"/>
            <a:ext cx="9165300" cy="467700"/>
          </a:xfrm>
          <a:prstGeom prst="rect">
            <a:avLst/>
          </a:prstGeom>
          <a:solidFill>
            <a:srgbClr val="17274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934" name="Google Shape;934;p132"/>
          <p:cNvGrpSpPr/>
          <p:nvPr/>
        </p:nvGrpSpPr>
        <p:grpSpPr>
          <a:xfrm>
            <a:off x="652150" y="4737850"/>
            <a:ext cx="7863100" cy="343800"/>
            <a:chOff x="652150" y="4737850"/>
            <a:chExt cx="7863100" cy="343800"/>
          </a:xfrm>
        </p:grpSpPr>
        <p:sp>
          <p:nvSpPr>
            <p:cNvPr id="935" name="Google Shape;935;p132"/>
            <p:cNvSpPr txBox="1"/>
            <p:nvPr/>
          </p:nvSpPr>
          <p:spPr>
            <a:xfrm>
              <a:off x="652150" y="4737850"/>
              <a:ext cx="2911500" cy="34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FFFFFF"/>
                  </a:solidFill>
                  <a:latin typeface="Verdana"/>
                  <a:ea typeface="Verdana"/>
                  <a:cs typeface="Verdana"/>
                  <a:sym typeface="Verdana"/>
                </a:rPr>
                <a:t>EdYoda - Developer Programs</a:t>
              </a:r>
              <a:endParaRPr b="0" i="0" sz="1100" u="none" cap="none" strike="noStrike">
                <a:solidFill>
                  <a:srgbClr val="FFFFFF"/>
                </a:solidFill>
                <a:latin typeface="Verdana"/>
                <a:ea typeface="Verdana"/>
                <a:cs typeface="Verdana"/>
                <a:sym typeface="Verdana"/>
              </a:endParaRPr>
            </a:p>
          </p:txBody>
        </p:sp>
        <p:sp>
          <p:nvSpPr>
            <p:cNvPr id="936" name="Google Shape;936;p132"/>
            <p:cNvSpPr txBox="1"/>
            <p:nvPr/>
          </p:nvSpPr>
          <p:spPr>
            <a:xfrm>
              <a:off x="5603750" y="4737850"/>
              <a:ext cx="2911500" cy="3438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100"/>
                <a:buFont typeface="Arial"/>
                <a:buNone/>
              </a:pPr>
              <a:r>
                <a:rPr b="0" i="0" lang="en" sz="1100" u="none" cap="none" strike="noStrike">
                  <a:solidFill>
                    <a:srgbClr val="FFFFFF"/>
                  </a:solidFill>
                  <a:latin typeface="Verdana"/>
                  <a:ea typeface="Verdana"/>
                  <a:cs typeface="Verdana"/>
                  <a:sym typeface="Verdana"/>
                </a:rPr>
                <a:t>https://www.edyoda.com</a:t>
              </a:r>
              <a:endParaRPr b="0" i="0" sz="1100" u="none" cap="none" strike="noStrike">
                <a:solidFill>
                  <a:srgbClr val="FFFFFF"/>
                </a:solidFill>
                <a:latin typeface="Verdana"/>
                <a:ea typeface="Verdana"/>
                <a:cs typeface="Verdana"/>
                <a:sym typeface="Verdana"/>
              </a:endParaRPr>
            </a:p>
          </p:txBody>
        </p:sp>
      </p:grpSp>
      <p:sp>
        <p:nvSpPr>
          <p:cNvPr id="937" name="Google Shape;937;p132"/>
          <p:cNvSpPr txBox="1"/>
          <p:nvPr/>
        </p:nvSpPr>
        <p:spPr>
          <a:xfrm>
            <a:off x="593150" y="902225"/>
            <a:ext cx="7922100" cy="3429900"/>
          </a:xfrm>
          <a:prstGeom prst="rect">
            <a:avLst/>
          </a:prstGeom>
          <a:no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chemeClr val="dk1"/>
              </a:buClr>
              <a:buSzPts val="1100"/>
              <a:buFont typeface="Arial"/>
              <a:buNone/>
            </a:pPr>
            <a:r>
              <a:rPr lang="en">
                <a:solidFill>
                  <a:srgbClr val="172746"/>
                </a:solidFill>
                <a:latin typeface="Montserrat"/>
                <a:ea typeface="Montserrat"/>
                <a:cs typeface="Montserrat"/>
                <a:sym typeface="Montserrat"/>
              </a:rPr>
              <a:t>mycursor = mydb.cursor()</a:t>
            </a:r>
            <a:endParaRPr>
              <a:solidFill>
                <a:srgbClr val="172746"/>
              </a:solidFill>
              <a:latin typeface="Montserrat"/>
              <a:ea typeface="Montserrat"/>
              <a:cs typeface="Montserrat"/>
              <a:sym typeface="Montserrat"/>
            </a:endParaRPr>
          </a:p>
          <a:p>
            <a:pPr indent="0" lvl="0" marL="0" marR="0" rtl="0" algn="l">
              <a:lnSpc>
                <a:spcPct val="150000"/>
              </a:lnSpc>
              <a:spcBef>
                <a:spcPts val="0"/>
              </a:spcBef>
              <a:spcAft>
                <a:spcPts val="0"/>
              </a:spcAft>
              <a:buClr>
                <a:schemeClr val="dk1"/>
              </a:buClr>
              <a:buSzPts val="1100"/>
              <a:buFont typeface="Arial"/>
              <a:buNone/>
            </a:pPr>
            <a:r>
              <a:t/>
            </a:r>
            <a:endParaRPr>
              <a:solidFill>
                <a:srgbClr val="172746"/>
              </a:solidFill>
              <a:latin typeface="Montserrat"/>
              <a:ea typeface="Montserrat"/>
              <a:cs typeface="Montserrat"/>
              <a:sym typeface="Montserrat"/>
            </a:endParaRPr>
          </a:p>
          <a:p>
            <a:pPr indent="0" lvl="0" marL="0" marR="0" rtl="0" algn="l">
              <a:lnSpc>
                <a:spcPct val="150000"/>
              </a:lnSpc>
              <a:spcBef>
                <a:spcPts val="0"/>
              </a:spcBef>
              <a:spcAft>
                <a:spcPts val="0"/>
              </a:spcAft>
              <a:buClr>
                <a:schemeClr val="dk1"/>
              </a:buClr>
              <a:buSzPts val="1100"/>
              <a:buFont typeface="Arial"/>
              <a:buNone/>
            </a:pPr>
            <a:r>
              <a:rPr lang="en">
                <a:solidFill>
                  <a:srgbClr val="172746"/>
                </a:solidFill>
                <a:latin typeface="Montserrat"/>
                <a:ea typeface="Montserrat"/>
                <a:cs typeface="Montserrat"/>
                <a:sym typeface="Montserrat"/>
              </a:rPr>
              <a:t>mycursor.execute("SELECT * FROM Product")</a:t>
            </a:r>
            <a:endParaRPr>
              <a:solidFill>
                <a:srgbClr val="172746"/>
              </a:solidFill>
              <a:latin typeface="Montserrat"/>
              <a:ea typeface="Montserrat"/>
              <a:cs typeface="Montserrat"/>
              <a:sym typeface="Montserrat"/>
            </a:endParaRPr>
          </a:p>
          <a:p>
            <a:pPr indent="0" lvl="0" marL="0" marR="0" rtl="0" algn="l">
              <a:lnSpc>
                <a:spcPct val="150000"/>
              </a:lnSpc>
              <a:spcBef>
                <a:spcPts val="0"/>
              </a:spcBef>
              <a:spcAft>
                <a:spcPts val="0"/>
              </a:spcAft>
              <a:buClr>
                <a:schemeClr val="dk1"/>
              </a:buClr>
              <a:buSzPts val="1100"/>
              <a:buFont typeface="Arial"/>
              <a:buNone/>
            </a:pPr>
            <a:r>
              <a:t/>
            </a:r>
            <a:endParaRPr>
              <a:solidFill>
                <a:srgbClr val="172746"/>
              </a:solidFill>
              <a:latin typeface="Montserrat"/>
              <a:ea typeface="Montserrat"/>
              <a:cs typeface="Montserrat"/>
              <a:sym typeface="Montserrat"/>
            </a:endParaRPr>
          </a:p>
          <a:p>
            <a:pPr indent="0" lvl="0" marL="0" marR="0" rtl="0" algn="l">
              <a:lnSpc>
                <a:spcPct val="150000"/>
              </a:lnSpc>
              <a:spcBef>
                <a:spcPts val="0"/>
              </a:spcBef>
              <a:spcAft>
                <a:spcPts val="0"/>
              </a:spcAft>
              <a:buClr>
                <a:schemeClr val="dk1"/>
              </a:buClr>
              <a:buSzPts val="1100"/>
              <a:buFont typeface="Arial"/>
              <a:buNone/>
            </a:pPr>
            <a:r>
              <a:rPr lang="en">
                <a:solidFill>
                  <a:srgbClr val="172746"/>
                </a:solidFill>
                <a:latin typeface="Montserrat"/>
                <a:ea typeface="Montserrat"/>
                <a:cs typeface="Montserrat"/>
                <a:sym typeface="Montserrat"/>
              </a:rPr>
              <a:t>myresult = mycursor.fetchall()</a:t>
            </a:r>
            <a:endParaRPr>
              <a:solidFill>
                <a:srgbClr val="172746"/>
              </a:solidFill>
              <a:latin typeface="Montserrat"/>
              <a:ea typeface="Montserrat"/>
              <a:cs typeface="Montserrat"/>
              <a:sym typeface="Montserrat"/>
            </a:endParaRPr>
          </a:p>
          <a:p>
            <a:pPr indent="0" lvl="0" marL="0" marR="0" rtl="0" algn="l">
              <a:lnSpc>
                <a:spcPct val="150000"/>
              </a:lnSpc>
              <a:spcBef>
                <a:spcPts val="0"/>
              </a:spcBef>
              <a:spcAft>
                <a:spcPts val="0"/>
              </a:spcAft>
              <a:buClr>
                <a:schemeClr val="dk1"/>
              </a:buClr>
              <a:buSzPts val="1100"/>
              <a:buFont typeface="Arial"/>
              <a:buNone/>
            </a:pPr>
            <a:r>
              <a:t/>
            </a:r>
            <a:endParaRPr>
              <a:solidFill>
                <a:srgbClr val="172746"/>
              </a:solidFill>
              <a:latin typeface="Montserrat"/>
              <a:ea typeface="Montserrat"/>
              <a:cs typeface="Montserrat"/>
              <a:sym typeface="Montserrat"/>
            </a:endParaRPr>
          </a:p>
          <a:p>
            <a:pPr indent="0" lvl="0" marL="0" marR="0" rtl="0" algn="l">
              <a:lnSpc>
                <a:spcPct val="150000"/>
              </a:lnSpc>
              <a:spcBef>
                <a:spcPts val="0"/>
              </a:spcBef>
              <a:spcAft>
                <a:spcPts val="0"/>
              </a:spcAft>
              <a:buClr>
                <a:schemeClr val="dk1"/>
              </a:buClr>
              <a:buSzPts val="1100"/>
              <a:buFont typeface="Arial"/>
              <a:buNone/>
            </a:pPr>
            <a:r>
              <a:rPr lang="en">
                <a:solidFill>
                  <a:srgbClr val="172746"/>
                </a:solidFill>
                <a:latin typeface="Montserrat"/>
                <a:ea typeface="Montserrat"/>
                <a:cs typeface="Montserrat"/>
                <a:sym typeface="Montserrat"/>
              </a:rPr>
              <a:t>for x in myresult:</a:t>
            </a:r>
            <a:endParaRPr>
              <a:solidFill>
                <a:srgbClr val="172746"/>
              </a:solidFill>
              <a:latin typeface="Montserrat"/>
              <a:ea typeface="Montserrat"/>
              <a:cs typeface="Montserrat"/>
              <a:sym typeface="Montserrat"/>
            </a:endParaRPr>
          </a:p>
          <a:p>
            <a:pPr indent="0" lvl="0" marL="0" marR="0" rtl="0" algn="l">
              <a:lnSpc>
                <a:spcPct val="150000"/>
              </a:lnSpc>
              <a:spcBef>
                <a:spcPts val="0"/>
              </a:spcBef>
              <a:spcAft>
                <a:spcPts val="0"/>
              </a:spcAft>
              <a:buClr>
                <a:schemeClr val="dk1"/>
              </a:buClr>
              <a:buSzPts val="1100"/>
              <a:buFont typeface="Arial"/>
              <a:buNone/>
            </a:pPr>
            <a:r>
              <a:rPr lang="en">
                <a:solidFill>
                  <a:srgbClr val="172746"/>
                </a:solidFill>
                <a:latin typeface="Montserrat"/>
                <a:ea typeface="Montserrat"/>
                <a:cs typeface="Montserrat"/>
                <a:sym typeface="Montserrat"/>
              </a:rPr>
              <a:t>  print(x)</a:t>
            </a:r>
            <a:endParaRPr>
              <a:solidFill>
                <a:srgbClr val="172746"/>
              </a:solidFill>
              <a:latin typeface="Montserrat"/>
              <a:ea typeface="Montserrat"/>
              <a:cs typeface="Montserrat"/>
              <a:sym typeface="Montserrat"/>
            </a:endParaRPr>
          </a:p>
          <a:p>
            <a:pPr indent="0" lvl="0" marL="0" marR="0" rtl="0" algn="l">
              <a:lnSpc>
                <a:spcPct val="150000"/>
              </a:lnSpc>
              <a:spcBef>
                <a:spcPts val="0"/>
              </a:spcBef>
              <a:spcAft>
                <a:spcPts val="0"/>
              </a:spcAft>
              <a:buNone/>
            </a:pPr>
            <a:r>
              <a:t/>
            </a:r>
            <a:endParaRPr>
              <a:solidFill>
                <a:srgbClr val="172746"/>
              </a:solidFill>
              <a:latin typeface="Montserrat"/>
              <a:ea typeface="Montserrat"/>
              <a:cs typeface="Montserrat"/>
              <a:sym typeface="Montserrat"/>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6FF"/>
        </a:solidFill>
      </p:bgPr>
    </p:bg>
    <p:spTree>
      <p:nvGrpSpPr>
        <p:cNvPr id="941" name="Shape 941"/>
        <p:cNvGrpSpPr/>
        <p:nvPr/>
      </p:nvGrpSpPr>
      <p:grpSpPr>
        <a:xfrm>
          <a:off x="0" y="0"/>
          <a:ext cx="0" cy="0"/>
          <a:chOff x="0" y="0"/>
          <a:chExt cx="0" cy="0"/>
        </a:xfrm>
      </p:grpSpPr>
      <p:sp>
        <p:nvSpPr>
          <p:cNvPr id="942" name="Google Shape;942;p133"/>
          <p:cNvSpPr txBox="1"/>
          <p:nvPr>
            <p:ph type="title"/>
          </p:nvPr>
        </p:nvSpPr>
        <p:spPr>
          <a:xfrm>
            <a:off x="182550" y="216425"/>
            <a:ext cx="8730000" cy="685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3200"/>
              <a:buFont typeface="Arial"/>
              <a:buNone/>
            </a:pPr>
            <a:r>
              <a:rPr b="1" lang="en" sz="2500">
                <a:solidFill>
                  <a:srgbClr val="073763"/>
                </a:solidFill>
                <a:latin typeface="Montserrat"/>
                <a:ea typeface="Montserrat"/>
                <a:cs typeface="Montserrat"/>
                <a:sym typeface="Montserrat"/>
              </a:rPr>
              <a:t>Delete from table in MySQL using Python</a:t>
            </a:r>
            <a:endParaRPr b="1" sz="2500">
              <a:solidFill>
                <a:srgbClr val="073763"/>
              </a:solidFill>
              <a:latin typeface="Montserrat"/>
              <a:ea typeface="Montserrat"/>
              <a:cs typeface="Montserrat"/>
              <a:sym typeface="Montserrat"/>
            </a:endParaRPr>
          </a:p>
        </p:txBody>
      </p:sp>
      <p:sp>
        <p:nvSpPr>
          <p:cNvPr id="943" name="Google Shape;943;p133"/>
          <p:cNvSpPr/>
          <p:nvPr/>
        </p:nvSpPr>
        <p:spPr>
          <a:xfrm>
            <a:off x="-21250" y="4675900"/>
            <a:ext cx="9165300" cy="467700"/>
          </a:xfrm>
          <a:prstGeom prst="rect">
            <a:avLst/>
          </a:prstGeom>
          <a:solidFill>
            <a:srgbClr val="17274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944" name="Google Shape;944;p133"/>
          <p:cNvGrpSpPr/>
          <p:nvPr/>
        </p:nvGrpSpPr>
        <p:grpSpPr>
          <a:xfrm>
            <a:off x="652150" y="4737850"/>
            <a:ext cx="7863100" cy="343800"/>
            <a:chOff x="652150" y="4737850"/>
            <a:chExt cx="7863100" cy="343800"/>
          </a:xfrm>
        </p:grpSpPr>
        <p:sp>
          <p:nvSpPr>
            <p:cNvPr id="945" name="Google Shape;945;p133"/>
            <p:cNvSpPr txBox="1"/>
            <p:nvPr/>
          </p:nvSpPr>
          <p:spPr>
            <a:xfrm>
              <a:off x="652150" y="4737850"/>
              <a:ext cx="2911500" cy="34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FFFFFF"/>
                  </a:solidFill>
                  <a:latin typeface="Verdana"/>
                  <a:ea typeface="Verdana"/>
                  <a:cs typeface="Verdana"/>
                  <a:sym typeface="Verdana"/>
                </a:rPr>
                <a:t>EdYoda - Developer Programs</a:t>
              </a:r>
              <a:endParaRPr b="0" i="0" sz="1100" u="none" cap="none" strike="noStrike">
                <a:solidFill>
                  <a:srgbClr val="FFFFFF"/>
                </a:solidFill>
                <a:latin typeface="Verdana"/>
                <a:ea typeface="Verdana"/>
                <a:cs typeface="Verdana"/>
                <a:sym typeface="Verdana"/>
              </a:endParaRPr>
            </a:p>
          </p:txBody>
        </p:sp>
        <p:sp>
          <p:nvSpPr>
            <p:cNvPr id="946" name="Google Shape;946;p133"/>
            <p:cNvSpPr txBox="1"/>
            <p:nvPr/>
          </p:nvSpPr>
          <p:spPr>
            <a:xfrm>
              <a:off x="5603750" y="4737850"/>
              <a:ext cx="2911500" cy="3438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100"/>
                <a:buFont typeface="Arial"/>
                <a:buNone/>
              </a:pPr>
              <a:r>
                <a:rPr b="0" i="0" lang="en" sz="1100" u="none" cap="none" strike="noStrike">
                  <a:solidFill>
                    <a:srgbClr val="FFFFFF"/>
                  </a:solidFill>
                  <a:latin typeface="Verdana"/>
                  <a:ea typeface="Verdana"/>
                  <a:cs typeface="Verdana"/>
                  <a:sym typeface="Verdana"/>
                </a:rPr>
                <a:t>https://www.edyoda.com</a:t>
              </a:r>
              <a:endParaRPr b="0" i="0" sz="1100" u="none" cap="none" strike="noStrike">
                <a:solidFill>
                  <a:srgbClr val="FFFFFF"/>
                </a:solidFill>
                <a:latin typeface="Verdana"/>
                <a:ea typeface="Verdana"/>
                <a:cs typeface="Verdana"/>
                <a:sym typeface="Verdana"/>
              </a:endParaRPr>
            </a:p>
          </p:txBody>
        </p:sp>
      </p:grpSp>
      <p:sp>
        <p:nvSpPr>
          <p:cNvPr id="947" name="Google Shape;947;p133"/>
          <p:cNvSpPr txBox="1"/>
          <p:nvPr/>
        </p:nvSpPr>
        <p:spPr>
          <a:xfrm>
            <a:off x="593150" y="902225"/>
            <a:ext cx="7922100" cy="3429900"/>
          </a:xfrm>
          <a:prstGeom prst="rect">
            <a:avLst/>
          </a:prstGeom>
          <a:no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None/>
            </a:pPr>
            <a:r>
              <a:rPr lang="en">
                <a:solidFill>
                  <a:srgbClr val="172746"/>
                </a:solidFill>
                <a:latin typeface="Montserrat"/>
                <a:ea typeface="Montserrat"/>
                <a:cs typeface="Montserrat"/>
                <a:sym typeface="Montserrat"/>
              </a:rPr>
              <a:t>mycursor = mydb.cursor()</a:t>
            </a:r>
            <a:endParaRPr>
              <a:solidFill>
                <a:srgbClr val="172746"/>
              </a:solidFill>
              <a:latin typeface="Montserrat"/>
              <a:ea typeface="Montserrat"/>
              <a:cs typeface="Montserrat"/>
              <a:sym typeface="Montserrat"/>
            </a:endParaRPr>
          </a:p>
          <a:p>
            <a:pPr indent="0" lvl="0" marL="0" marR="0" rtl="0" algn="l">
              <a:lnSpc>
                <a:spcPct val="150000"/>
              </a:lnSpc>
              <a:spcBef>
                <a:spcPts val="0"/>
              </a:spcBef>
              <a:spcAft>
                <a:spcPts val="0"/>
              </a:spcAft>
              <a:buClr>
                <a:schemeClr val="dk1"/>
              </a:buClr>
              <a:buSzPts val="1100"/>
              <a:buFont typeface="Arial"/>
              <a:buNone/>
            </a:pPr>
            <a:r>
              <a:t/>
            </a:r>
            <a:endParaRPr>
              <a:solidFill>
                <a:srgbClr val="172746"/>
              </a:solidFill>
              <a:latin typeface="Montserrat"/>
              <a:ea typeface="Montserrat"/>
              <a:cs typeface="Montserrat"/>
              <a:sym typeface="Montserrat"/>
            </a:endParaRPr>
          </a:p>
          <a:p>
            <a:pPr indent="0" lvl="0" marL="0" marR="0" rtl="0" algn="l">
              <a:lnSpc>
                <a:spcPct val="150000"/>
              </a:lnSpc>
              <a:spcBef>
                <a:spcPts val="0"/>
              </a:spcBef>
              <a:spcAft>
                <a:spcPts val="0"/>
              </a:spcAft>
              <a:buClr>
                <a:schemeClr val="dk1"/>
              </a:buClr>
              <a:buSzPts val="1100"/>
              <a:buFont typeface="Arial"/>
              <a:buNone/>
            </a:pPr>
            <a:r>
              <a:rPr lang="en">
                <a:solidFill>
                  <a:srgbClr val="172746"/>
                </a:solidFill>
                <a:latin typeface="Montserrat"/>
                <a:ea typeface="Montserrat"/>
                <a:cs typeface="Montserrat"/>
                <a:sym typeface="Montserrat"/>
              </a:rPr>
              <a:t>sql = "DELETE FROM Product WHERE type = ''"</a:t>
            </a:r>
            <a:endParaRPr>
              <a:solidFill>
                <a:srgbClr val="172746"/>
              </a:solidFill>
              <a:latin typeface="Montserrat"/>
              <a:ea typeface="Montserrat"/>
              <a:cs typeface="Montserrat"/>
              <a:sym typeface="Montserrat"/>
            </a:endParaRPr>
          </a:p>
          <a:p>
            <a:pPr indent="0" lvl="0" marL="0" marR="0" rtl="0" algn="l">
              <a:lnSpc>
                <a:spcPct val="150000"/>
              </a:lnSpc>
              <a:spcBef>
                <a:spcPts val="0"/>
              </a:spcBef>
              <a:spcAft>
                <a:spcPts val="0"/>
              </a:spcAft>
              <a:buClr>
                <a:schemeClr val="dk1"/>
              </a:buClr>
              <a:buSzPts val="1100"/>
              <a:buFont typeface="Arial"/>
              <a:buNone/>
            </a:pPr>
            <a:r>
              <a:t/>
            </a:r>
            <a:endParaRPr>
              <a:solidFill>
                <a:srgbClr val="172746"/>
              </a:solidFill>
              <a:latin typeface="Montserrat"/>
              <a:ea typeface="Montserrat"/>
              <a:cs typeface="Montserrat"/>
              <a:sym typeface="Montserrat"/>
            </a:endParaRPr>
          </a:p>
          <a:p>
            <a:pPr indent="0" lvl="0" marL="0" marR="0" rtl="0" algn="l">
              <a:lnSpc>
                <a:spcPct val="150000"/>
              </a:lnSpc>
              <a:spcBef>
                <a:spcPts val="0"/>
              </a:spcBef>
              <a:spcAft>
                <a:spcPts val="0"/>
              </a:spcAft>
              <a:buClr>
                <a:schemeClr val="dk1"/>
              </a:buClr>
              <a:buSzPts val="1100"/>
              <a:buFont typeface="Arial"/>
              <a:buNone/>
            </a:pPr>
            <a:r>
              <a:rPr lang="en">
                <a:solidFill>
                  <a:srgbClr val="172746"/>
                </a:solidFill>
                <a:latin typeface="Montserrat"/>
                <a:ea typeface="Montserrat"/>
                <a:cs typeface="Montserrat"/>
                <a:sym typeface="Montserrat"/>
              </a:rPr>
              <a:t>mycursor.execute(sql)</a:t>
            </a:r>
            <a:endParaRPr>
              <a:solidFill>
                <a:srgbClr val="172746"/>
              </a:solidFill>
              <a:latin typeface="Montserrat"/>
              <a:ea typeface="Montserrat"/>
              <a:cs typeface="Montserrat"/>
              <a:sym typeface="Montserrat"/>
            </a:endParaRPr>
          </a:p>
          <a:p>
            <a:pPr indent="0" lvl="0" marL="0" marR="0" rtl="0" algn="l">
              <a:lnSpc>
                <a:spcPct val="150000"/>
              </a:lnSpc>
              <a:spcBef>
                <a:spcPts val="0"/>
              </a:spcBef>
              <a:spcAft>
                <a:spcPts val="0"/>
              </a:spcAft>
              <a:buClr>
                <a:schemeClr val="dk1"/>
              </a:buClr>
              <a:buSzPts val="1100"/>
              <a:buFont typeface="Arial"/>
              <a:buNone/>
            </a:pPr>
            <a:r>
              <a:t/>
            </a:r>
            <a:endParaRPr>
              <a:solidFill>
                <a:srgbClr val="172746"/>
              </a:solidFill>
              <a:latin typeface="Montserrat"/>
              <a:ea typeface="Montserrat"/>
              <a:cs typeface="Montserrat"/>
              <a:sym typeface="Montserrat"/>
            </a:endParaRPr>
          </a:p>
          <a:p>
            <a:pPr indent="0" lvl="0" marL="0" marR="0" rtl="0" algn="l">
              <a:lnSpc>
                <a:spcPct val="150000"/>
              </a:lnSpc>
              <a:spcBef>
                <a:spcPts val="0"/>
              </a:spcBef>
              <a:spcAft>
                <a:spcPts val="0"/>
              </a:spcAft>
              <a:buClr>
                <a:schemeClr val="dk1"/>
              </a:buClr>
              <a:buSzPts val="1100"/>
              <a:buFont typeface="Arial"/>
              <a:buNone/>
            </a:pPr>
            <a:r>
              <a:rPr lang="en">
                <a:solidFill>
                  <a:srgbClr val="172746"/>
                </a:solidFill>
                <a:latin typeface="Montserrat"/>
                <a:ea typeface="Montserrat"/>
                <a:cs typeface="Montserrat"/>
                <a:sym typeface="Montserrat"/>
              </a:rPr>
              <a:t>mydb.commit()</a:t>
            </a:r>
            <a:endParaRPr>
              <a:solidFill>
                <a:srgbClr val="172746"/>
              </a:solidFill>
              <a:latin typeface="Montserrat"/>
              <a:ea typeface="Montserrat"/>
              <a:cs typeface="Montserrat"/>
              <a:sym typeface="Montserrat"/>
            </a:endParaRPr>
          </a:p>
          <a:p>
            <a:pPr indent="0" lvl="0" marL="0" marR="0" rtl="0" algn="l">
              <a:lnSpc>
                <a:spcPct val="150000"/>
              </a:lnSpc>
              <a:spcBef>
                <a:spcPts val="0"/>
              </a:spcBef>
              <a:spcAft>
                <a:spcPts val="0"/>
              </a:spcAft>
              <a:buClr>
                <a:schemeClr val="dk1"/>
              </a:buClr>
              <a:buSzPts val="1100"/>
              <a:buFont typeface="Arial"/>
              <a:buNone/>
            </a:pPr>
            <a:r>
              <a:t/>
            </a:r>
            <a:endParaRPr>
              <a:solidFill>
                <a:srgbClr val="172746"/>
              </a:solidFill>
              <a:latin typeface="Montserrat"/>
              <a:ea typeface="Montserrat"/>
              <a:cs typeface="Montserrat"/>
              <a:sym typeface="Montserrat"/>
            </a:endParaRPr>
          </a:p>
          <a:p>
            <a:pPr indent="0" lvl="0" marL="0" marR="0" rtl="0" algn="l">
              <a:lnSpc>
                <a:spcPct val="150000"/>
              </a:lnSpc>
              <a:spcBef>
                <a:spcPts val="0"/>
              </a:spcBef>
              <a:spcAft>
                <a:spcPts val="0"/>
              </a:spcAft>
              <a:buClr>
                <a:schemeClr val="dk1"/>
              </a:buClr>
              <a:buSzPts val="1100"/>
              <a:buFont typeface="Arial"/>
              <a:buNone/>
            </a:pPr>
            <a:r>
              <a:rPr lang="en">
                <a:solidFill>
                  <a:srgbClr val="172746"/>
                </a:solidFill>
                <a:latin typeface="Montserrat"/>
                <a:ea typeface="Montserrat"/>
                <a:cs typeface="Montserrat"/>
                <a:sym typeface="Montserrat"/>
              </a:rPr>
              <a:t>print(mycursor.rowcount, "record(s) deleted")</a:t>
            </a:r>
            <a:endParaRPr>
              <a:solidFill>
                <a:srgbClr val="172746"/>
              </a:solidFill>
              <a:latin typeface="Montserrat"/>
              <a:ea typeface="Montserrat"/>
              <a:cs typeface="Montserrat"/>
              <a:sym typeface="Montserrat"/>
            </a:endParaRPr>
          </a:p>
          <a:p>
            <a:pPr indent="0" lvl="0" marL="0" marR="0" rtl="0" algn="l">
              <a:lnSpc>
                <a:spcPct val="150000"/>
              </a:lnSpc>
              <a:spcBef>
                <a:spcPts val="0"/>
              </a:spcBef>
              <a:spcAft>
                <a:spcPts val="0"/>
              </a:spcAft>
              <a:buNone/>
            </a:pPr>
            <a:r>
              <a:t/>
            </a:r>
            <a:endParaRPr>
              <a:solidFill>
                <a:srgbClr val="172746"/>
              </a:solidFill>
              <a:latin typeface="Montserrat"/>
              <a:ea typeface="Montserrat"/>
              <a:cs typeface="Montserrat"/>
              <a:sym typeface="Montserrat"/>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6FF"/>
        </a:solidFill>
      </p:bgPr>
    </p:bg>
    <p:spTree>
      <p:nvGrpSpPr>
        <p:cNvPr id="951" name="Shape 951"/>
        <p:cNvGrpSpPr/>
        <p:nvPr/>
      </p:nvGrpSpPr>
      <p:grpSpPr>
        <a:xfrm>
          <a:off x="0" y="0"/>
          <a:ext cx="0" cy="0"/>
          <a:chOff x="0" y="0"/>
          <a:chExt cx="0" cy="0"/>
        </a:xfrm>
      </p:grpSpPr>
      <p:sp>
        <p:nvSpPr>
          <p:cNvPr id="952" name="Google Shape;952;p134"/>
          <p:cNvSpPr txBox="1"/>
          <p:nvPr>
            <p:ph type="title"/>
          </p:nvPr>
        </p:nvSpPr>
        <p:spPr>
          <a:xfrm>
            <a:off x="182550" y="216425"/>
            <a:ext cx="8730000" cy="685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3200"/>
              <a:buFont typeface="Arial"/>
              <a:buNone/>
            </a:pPr>
            <a:r>
              <a:rPr b="1" lang="en" sz="2500">
                <a:solidFill>
                  <a:srgbClr val="073763"/>
                </a:solidFill>
                <a:latin typeface="Montserrat"/>
                <a:ea typeface="Montserrat"/>
                <a:cs typeface="Montserrat"/>
                <a:sym typeface="Montserrat"/>
              </a:rPr>
              <a:t>Project : CareAll</a:t>
            </a:r>
            <a:endParaRPr b="1" sz="2500">
              <a:solidFill>
                <a:srgbClr val="073763"/>
              </a:solidFill>
              <a:latin typeface="Montserrat"/>
              <a:ea typeface="Montserrat"/>
              <a:cs typeface="Montserrat"/>
              <a:sym typeface="Montserrat"/>
            </a:endParaRPr>
          </a:p>
        </p:txBody>
      </p:sp>
      <p:sp>
        <p:nvSpPr>
          <p:cNvPr id="953" name="Google Shape;953;p134"/>
          <p:cNvSpPr/>
          <p:nvPr/>
        </p:nvSpPr>
        <p:spPr>
          <a:xfrm>
            <a:off x="-21250" y="4675900"/>
            <a:ext cx="9165300" cy="467700"/>
          </a:xfrm>
          <a:prstGeom prst="rect">
            <a:avLst/>
          </a:prstGeom>
          <a:solidFill>
            <a:srgbClr val="17274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954" name="Google Shape;954;p134"/>
          <p:cNvGrpSpPr/>
          <p:nvPr/>
        </p:nvGrpSpPr>
        <p:grpSpPr>
          <a:xfrm>
            <a:off x="652150" y="4737850"/>
            <a:ext cx="7863100" cy="343800"/>
            <a:chOff x="652150" y="4737850"/>
            <a:chExt cx="7863100" cy="343800"/>
          </a:xfrm>
        </p:grpSpPr>
        <p:sp>
          <p:nvSpPr>
            <p:cNvPr id="955" name="Google Shape;955;p134"/>
            <p:cNvSpPr txBox="1"/>
            <p:nvPr/>
          </p:nvSpPr>
          <p:spPr>
            <a:xfrm>
              <a:off x="652150" y="4737850"/>
              <a:ext cx="2911500" cy="34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FFFFFF"/>
                  </a:solidFill>
                  <a:latin typeface="Verdana"/>
                  <a:ea typeface="Verdana"/>
                  <a:cs typeface="Verdana"/>
                  <a:sym typeface="Verdana"/>
                </a:rPr>
                <a:t>EdYoda - Developer Programs</a:t>
              </a:r>
              <a:endParaRPr b="0" i="0" sz="1100" u="none" cap="none" strike="noStrike">
                <a:solidFill>
                  <a:srgbClr val="FFFFFF"/>
                </a:solidFill>
                <a:latin typeface="Verdana"/>
                <a:ea typeface="Verdana"/>
                <a:cs typeface="Verdana"/>
                <a:sym typeface="Verdana"/>
              </a:endParaRPr>
            </a:p>
          </p:txBody>
        </p:sp>
        <p:sp>
          <p:nvSpPr>
            <p:cNvPr id="956" name="Google Shape;956;p134"/>
            <p:cNvSpPr txBox="1"/>
            <p:nvPr/>
          </p:nvSpPr>
          <p:spPr>
            <a:xfrm>
              <a:off x="5603750" y="4737850"/>
              <a:ext cx="2911500" cy="3438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100"/>
                <a:buFont typeface="Arial"/>
                <a:buNone/>
              </a:pPr>
              <a:r>
                <a:rPr b="0" i="0" lang="en" sz="1100" u="none" cap="none" strike="noStrike">
                  <a:solidFill>
                    <a:srgbClr val="FFFFFF"/>
                  </a:solidFill>
                  <a:latin typeface="Verdana"/>
                  <a:ea typeface="Verdana"/>
                  <a:cs typeface="Verdana"/>
                  <a:sym typeface="Verdana"/>
                </a:rPr>
                <a:t>https://www.edyoda.com</a:t>
              </a:r>
              <a:endParaRPr b="0" i="0" sz="1100" u="none" cap="none" strike="noStrike">
                <a:solidFill>
                  <a:srgbClr val="FFFFFF"/>
                </a:solidFill>
                <a:latin typeface="Verdana"/>
                <a:ea typeface="Verdana"/>
                <a:cs typeface="Verdana"/>
                <a:sym typeface="Verdana"/>
              </a:endParaRPr>
            </a:p>
          </p:txBody>
        </p:sp>
      </p:grpSp>
      <p:sp>
        <p:nvSpPr>
          <p:cNvPr id="957" name="Google Shape;957;p134"/>
          <p:cNvSpPr txBox="1"/>
          <p:nvPr/>
        </p:nvSpPr>
        <p:spPr>
          <a:xfrm>
            <a:off x="593150" y="902225"/>
            <a:ext cx="7922100" cy="34299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50000"/>
              </a:lnSpc>
              <a:spcBef>
                <a:spcPts val="0"/>
              </a:spcBef>
              <a:spcAft>
                <a:spcPts val="0"/>
              </a:spcAft>
              <a:buClr>
                <a:srgbClr val="172746"/>
              </a:buClr>
              <a:buSzPts val="1400"/>
              <a:buFont typeface="Montserrat"/>
              <a:buChar char="●"/>
            </a:pPr>
            <a:r>
              <a:rPr b="1" lang="en">
                <a:solidFill>
                  <a:srgbClr val="172746"/>
                </a:solidFill>
                <a:latin typeface="Montserrat"/>
                <a:ea typeface="Montserrat"/>
                <a:cs typeface="Montserrat"/>
                <a:sym typeface="Montserrat"/>
              </a:rPr>
              <a:t>Use case Diagram</a:t>
            </a:r>
            <a:endParaRPr b="1">
              <a:solidFill>
                <a:srgbClr val="172746"/>
              </a:solidFill>
              <a:latin typeface="Montserrat"/>
              <a:ea typeface="Montserrat"/>
              <a:cs typeface="Montserrat"/>
              <a:sym typeface="Montserrat"/>
            </a:endParaRPr>
          </a:p>
          <a:p>
            <a:pPr indent="-317500" lvl="0" marL="457200" marR="0" rtl="0" algn="l">
              <a:lnSpc>
                <a:spcPct val="150000"/>
              </a:lnSpc>
              <a:spcBef>
                <a:spcPts val="0"/>
              </a:spcBef>
              <a:spcAft>
                <a:spcPts val="0"/>
              </a:spcAft>
              <a:buClr>
                <a:srgbClr val="172746"/>
              </a:buClr>
              <a:buSzPts val="1400"/>
              <a:buFont typeface="Montserrat"/>
              <a:buChar char="●"/>
            </a:pPr>
            <a:r>
              <a:rPr lang="en">
                <a:solidFill>
                  <a:srgbClr val="172746"/>
                </a:solidFill>
                <a:latin typeface="Montserrat"/>
                <a:ea typeface="Montserrat"/>
                <a:cs typeface="Montserrat"/>
                <a:sym typeface="Montserrat"/>
              </a:rPr>
              <a:t>Things Done by CareSeeker</a:t>
            </a:r>
            <a:endParaRPr>
              <a:solidFill>
                <a:srgbClr val="172746"/>
              </a:solidFill>
              <a:latin typeface="Montserrat"/>
              <a:ea typeface="Montserrat"/>
              <a:cs typeface="Montserrat"/>
              <a:sym typeface="Montserrat"/>
            </a:endParaRPr>
          </a:p>
          <a:p>
            <a:pPr indent="-317500" lvl="1" marL="914400" marR="0" rtl="0" algn="l">
              <a:lnSpc>
                <a:spcPct val="150000"/>
              </a:lnSpc>
              <a:spcBef>
                <a:spcPts val="0"/>
              </a:spcBef>
              <a:spcAft>
                <a:spcPts val="0"/>
              </a:spcAft>
              <a:buClr>
                <a:srgbClr val="172746"/>
              </a:buClr>
              <a:buSzPts val="1400"/>
              <a:buFont typeface="Montserrat"/>
              <a:buChar char="○"/>
            </a:pPr>
            <a:r>
              <a:rPr lang="en">
                <a:solidFill>
                  <a:srgbClr val="172746"/>
                </a:solidFill>
                <a:latin typeface="Montserrat"/>
                <a:ea typeface="Montserrat"/>
                <a:cs typeface="Montserrat"/>
                <a:sym typeface="Montserrat"/>
              </a:rPr>
              <a:t>Create Care Seeker Account</a:t>
            </a:r>
            <a:endParaRPr>
              <a:solidFill>
                <a:srgbClr val="172746"/>
              </a:solidFill>
              <a:latin typeface="Montserrat"/>
              <a:ea typeface="Montserrat"/>
              <a:cs typeface="Montserrat"/>
              <a:sym typeface="Montserrat"/>
            </a:endParaRPr>
          </a:p>
          <a:p>
            <a:pPr indent="-317500" lvl="1" marL="914400" marR="0" rtl="0" algn="l">
              <a:lnSpc>
                <a:spcPct val="150000"/>
              </a:lnSpc>
              <a:spcBef>
                <a:spcPts val="0"/>
              </a:spcBef>
              <a:spcAft>
                <a:spcPts val="0"/>
              </a:spcAft>
              <a:buClr>
                <a:srgbClr val="172746"/>
              </a:buClr>
              <a:buSzPts val="1400"/>
              <a:buFont typeface="Montserrat"/>
              <a:buChar char="○"/>
            </a:pPr>
            <a:r>
              <a:rPr lang="en">
                <a:solidFill>
                  <a:srgbClr val="172746"/>
                </a:solidFill>
                <a:latin typeface="Montserrat"/>
                <a:ea typeface="Montserrat"/>
                <a:cs typeface="Montserrat"/>
                <a:sym typeface="Montserrat"/>
              </a:rPr>
              <a:t>Select Care taker</a:t>
            </a:r>
            <a:endParaRPr>
              <a:solidFill>
                <a:srgbClr val="172746"/>
              </a:solidFill>
              <a:latin typeface="Montserrat"/>
              <a:ea typeface="Montserrat"/>
              <a:cs typeface="Montserrat"/>
              <a:sym typeface="Montserrat"/>
            </a:endParaRPr>
          </a:p>
          <a:p>
            <a:pPr indent="-317500" lvl="1" marL="914400" marR="0" rtl="0" algn="l">
              <a:lnSpc>
                <a:spcPct val="150000"/>
              </a:lnSpc>
              <a:spcBef>
                <a:spcPts val="0"/>
              </a:spcBef>
              <a:spcAft>
                <a:spcPts val="0"/>
              </a:spcAft>
              <a:buClr>
                <a:srgbClr val="172746"/>
              </a:buClr>
              <a:buSzPts val="1400"/>
              <a:buFont typeface="Montserrat"/>
              <a:buChar char="○"/>
            </a:pPr>
            <a:r>
              <a:rPr lang="en">
                <a:solidFill>
                  <a:srgbClr val="172746"/>
                </a:solidFill>
                <a:latin typeface="Montserrat"/>
                <a:ea typeface="Montserrat"/>
                <a:cs typeface="Montserrat"/>
                <a:sym typeface="Montserrat"/>
              </a:rPr>
              <a:t>Give review or rating to people you have interacted with</a:t>
            </a:r>
            <a:endParaRPr>
              <a:solidFill>
                <a:srgbClr val="172746"/>
              </a:solidFill>
              <a:latin typeface="Montserrat"/>
              <a:ea typeface="Montserrat"/>
              <a:cs typeface="Montserrat"/>
              <a:sym typeface="Montserrat"/>
            </a:endParaRPr>
          </a:p>
          <a:p>
            <a:pPr indent="-317500" lvl="0" marL="457200" marR="0" rtl="0" algn="l">
              <a:lnSpc>
                <a:spcPct val="150000"/>
              </a:lnSpc>
              <a:spcBef>
                <a:spcPts val="0"/>
              </a:spcBef>
              <a:spcAft>
                <a:spcPts val="0"/>
              </a:spcAft>
              <a:buClr>
                <a:srgbClr val="172746"/>
              </a:buClr>
              <a:buSzPts val="1400"/>
              <a:buFont typeface="Montserrat"/>
              <a:buChar char="●"/>
            </a:pPr>
            <a:r>
              <a:rPr lang="en">
                <a:solidFill>
                  <a:srgbClr val="172746"/>
                </a:solidFill>
                <a:latin typeface="Montserrat"/>
                <a:ea typeface="Montserrat"/>
                <a:cs typeface="Montserrat"/>
                <a:sym typeface="Montserrat"/>
              </a:rPr>
              <a:t>Things to be</a:t>
            </a:r>
            <a:endParaRPr>
              <a:solidFill>
                <a:srgbClr val="172746"/>
              </a:solidFill>
              <a:latin typeface="Montserrat"/>
              <a:ea typeface="Montserrat"/>
              <a:cs typeface="Montserrat"/>
              <a:sym typeface="Montserrat"/>
            </a:endParaRPr>
          </a:p>
          <a:p>
            <a:pPr indent="0" lvl="0" marL="457200" marR="0" rtl="0" algn="l">
              <a:lnSpc>
                <a:spcPct val="150000"/>
              </a:lnSpc>
              <a:spcBef>
                <a:spcPts val="0"/>
              </a:spcBef>
              <a:spcAft>
                <a:spcPts val="0"/>
              </a:spcAft>
              <a:buNone/>
            </a:pPr>
            <a:r>
              <a:t/>
            </a:r>
            <a:endParaRPr>
              <a:solidFill>
                <a:srgbClr val="172746"/>
              </a:solidFill>
              <a:latin typeface="Montserrat"/>
              <a:ea typeface="Montserrat"/>
              <a:cs typeface="Montserrat"/>
              <a:sym typeface="Montserrat"/>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6FF"/>
        </a:solidFill>
      </p:bgPr>
    </p:bg>
    <p:spTree>
      <p:nvGrpSpPr>
        <p:cNvPr id="961" name="Shape 961"/>
        <p:cNvGrpSpPr/>
        <p:nvPr/>
      </p:nvGrpSpPr>
      <p:grpSpPr>
        <a:xfrm>
          <a:off x="0" y="0"/>
          <a:ext cx="0" cy="0"/>
          <a:chOff x="0" y="0"/>
          <a:chExt cx="0" cy="0"/>
        </a:xfrm>
      </p:grpSpPr>
      <p:sp>
        <p:nvSpPr>
          <p:cNvPr id="962" name="Google Shape;962;p135"/>
          <p:cNvSpPr txBox="1"/>
          <p:nvPr>
            <p:ph type="title"/>
          </p:nvPr>
        </p:nvSpPr>
        <p:spPr>
          <a:xfrm>
            <a:off x="182550" y="216425"/>
            <a:ext cx="8730000" cy="685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3200"/>
              <a:buFont typeface="Arial"/>
              <a:buNone/>
            </a:pPr>
            <a:r>
              <a:rPr b="1" lang="en" sz="2500">
                <a:solidFill>
                  <a:srgbClr val="073763"/>
                </a:solidFill>
                <a:latin typeface="Montserrat"/>
                <a:ea typeface="Montserrat"/>
                <a:cs typeface="Montserrat"/>
                <a:sym typeface="Montserrat"/>
              </a:rPr>
              <a:t>Project : CareAll</a:t>
            </a:r>
            <a:endParaRPr b="1" sz="2500">
              <a:solidFill>
                <a:srgbClr val="073763"/>
              </a:solidFill>
              <a:latin typeface="Montserrat"/>
              <a:ea typeface="Montserrat"/>
              <a:cs typeface="Montserrat"/>
              <a:sym typeface="Montserrat"/>
            </a:endParaRPr>
          </a:p>
        </p:txBody>
      </p:sp>
      <p:sp>
        <p:nvSpPr>
          <p:cNvPr id="963" name="Google Shape;963;p135"/>
          <p:cNvSpPr/>
          <p:nvPr/>
        </p:nvSpPr>
        <p:spPr>
          <a:xfrm>
            <a:off x="-21250" y="4675900"/>
            <a:ext cx="9165300" cy="467700"/>
          </a:xfrm>
          <a:prstGeom prst="rect">
            <a:avLst/>
          </a:prstGeom>
          <a:solidFill>
            <a:srgbClr val="17274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964" name="Google Shape;964;p135"/>
          <p:cNvGrpSpPr/>
          <p:nvPr/>
        </p:nvGrpSpPr>
        <p:grpSpPr>
          <a:xfrm>
            <a:off x="652150" y="4737850"/>
            <a:ext cx="7863100" cy="343800"/>
            <a:chOff x="652150" y="4737850"/>
            <a:chExt cx="7863100" cy="343800"/>
          </a:xfrm>
        </p:grpSpPr>
        <p:sp>
          <p:nvSpPr>
            <p:cNvPr id="965" name="Google Shape;965;p135"/>
            <p:cNvSpPr txBox="1"/>
            <p:nvPr/>
          </p:nvSpPr>
          <p:spPr>
            <a:xfrm>
              <a:off x="652150" y="4737850"/>
              <a:ext cx="2911500" cy="34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FFFFFF"/>
                  </a:solidFill>
                  <a:latin typeface="Verdana"/>
                  <a:ea typeface="Verdana"/>
                  <a:cs typeface="Verdana"/>
                  <a:sym typeface="Verdana"/>
                </a:rPr>
                <a:t>EdYoda - Developer Programs</a:t>
              </a:r>
              <a:endParaRPr b="0" i="0" sz="1100" u="none" cap="none" strike="noStrike">
                <a:solidFill>
                  <a:srgbClr val="FFFFFF"/>
                </a:solidFill>
                <a:latin typeface="Verdana"/>
                <a:ea typeface="Verdana"/>
                <a:cs typeface="Verdana"/>
                <a:sym typeface="Verdana"/>
              </a:endParaRPr>
            </a:p>
          </p:txBody>
        </p:sp>
        <p:sp>
          <p:nvSpPr>
            <p:cNvPr id="966" name="Google Shape;966;p135"/>
            <p:cNvSpPr txBox="1"/>
            <p:nvPr/>
          </p:nvSpPr>
          <p:spPr>
            <a:xfrm>
              <a:off x="5603750" y="4737850"/>
              <a:ext cx="2911500" cy="3438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100"/>
                <a:buFont typeface="Arial"/>
                <a:buNone/>
              </a:pPr>
              <a:r>
                <a:rPr b="0" i="0" lang="en" sz="1100" u="none" cap="none" strike="noStrike">
                  <a:solidFill>
                    <a:srgbClr val="FFFFFF"/>
                  </a:solidFill>
                  <a:latin typeface="Verdana"/>
                  <a:ea typeface="Verdana"/>
                  <a:cs typeface="Verdana"/>
                  <a:sym typeface="Verdana"/>
                </a:rPr>
                <a:t>https://www.edyoda.com</a:t>
              </a:r>
              <a:endParaRPr b="0" i="0" sz="1100" u="none" cap="none" strike="noStrike">
                <a:solidFill>
                  <a:srgbClr val="FFFFFF"/>
                </a:solidFill>
                <a:latin typeface="Verdana"/>
                <a:ea typeface="Verdana"/>
                <a:cs typeface="Verdana"/>
                <a:sym typeface="Verdana"/>
              </a:endParaRPr>
            </a:p>
          </p:txBody>
        </p:sp>
      </p:grpSp>
      <p:sp>
        <p:nvSpPr>
          <p:cNvPr id="967" name="Google Shape;967;p135"/>
          <p:cNvSpPr txBox="1"/>
          <p:nvPr/>
        </p:nvSpPr>
        <p:spPr>
          <a:xfrm>
            <a:off x="593150" y="902225"/>
            <a:ext cx="7922100" cy="34299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50000"/>
              </a:lnSpc>
              <a:spcBef>
                <a:spcPts val="0"/>
              </a:spcBef>
              <a:spcAft>
                <a:spcPts val="0"/>
              </a:spcAft>
              <a:buClr>
                <a:srgbClr val="172746"/>
              </a:buClr>
              <a:buSzPts val="1400"/>
              <a:buFont typeface="Montserrat"/>
              <a:buChar char="●"/>
            </a:pPr>
            <a:r>
              <a:rPr b="1" lang="en">
                <a:solidFill>
                  <a:srgbClr val="172746"/>
                </a:solidFill>
                <a:latin typeface="Montserrat"/>
                <a:ea typeface="Montserrat"/>
                <a:cs typeface="Montserrat"/>
                <a:sym typeface="Montserrat"/>
              </a:rPr>
              <a:t>Class Diagram</a:t>
            </a:r>
            <a:endParaRPr b="1">
              <a:solidFill>
                <a:srgbClr val="172746"/>
              </a:solidFill>
              <a:latin typeface="Montserrat"/>
              <a:ea typeface="Montserrat"/>
              <a:cs typeface="Montserrat"/>
              <a:sym typeface="Montserrat"/>
            </a:endParaRPr>
          </a:p>
          <a:p>
            <a:pPr indent="-317500" lvl="0" marL="457200" marR="0" rtl="0" algn="l">
              <a:lnSpc>
                <a:spcPct val="150000"/>
              </a:lnSpc>
              <a:spcBef>
                <a:spcPts val="0"/>
              </a:spcBef>
              <a:spcAft>
                <a:spcPts val="0"/>
              </a:spcAft>
              <a:buClr>
                <a:srgbClr val="172746"/>
              </a:buClr>
              <a:buSzPts val="1400"/>
              <a:buFont typeface="Montserrat"/>
              <a:buChar char="●"/>
            </a:pPr>
            <a:r>
              <a:rPr lang="en">
                <a:solidFill>
                  <a:srgbClr val="172746"/>
                </a:solidFill>
                <a:latin typeface="Montserrat"/>
                <a:ea typeface="Montserrat"/>
                <a:cs typeface="Montserrat"/>
                <a:sym typeface="Montserrat"/>
              </a:rPr>
              <a:t>Classes</a:t>
            </a:r>
            <a:endParaRPr>
              <a:solidFill>
                <a:srgbClr val="172746"/>
              </a:solidFill>
              <a:latin typeface="Montserrat"/>
              <a:ea typeface="Montserrat"/>
              <a:cs typeface="Montserrat"/>
              <a:sym typeface="Montserrat"/>
            </a:endParaRPr>
          </a:p>
          <a:p>
            <a:pPr indent="-317500" lvl="1" marL="914400" marR="0" rtl="0" algn="l">
              <a:lnSpc>
                <a:spcPct val="150000"/>
              </a:lnSpc>
              <a:spcBef>
                <a:spcPts val="0"/>
              </a:spcBef>
              <a:spcAft>
                <a:spcPts val="0"/>
              </a:spcAft>
              <a:buClr>
                <a:srgbClr val="172746"/>
              </a:buClr>
              <a:buSzPts val="1400"/>
              <a:buFont typeface="Montserrat"/>
              <a:buChar char="○"/>
            </a:pPr>
            <a:r>
              <a:rPr lang="en">
                <a:solidFill>
                  <a:srgbClr val="172746"/>
                </a:solidFill>
                <a:latin typeface="Montserrat"/>
                <a:ea typeface="Montserrat"/>
                <a:cs typeface="Montserrat"/>
                <a:sym typeface="Montserrat"/>
              </a:rPr>
              <a:t>Create Care Seeker Account</a:t>
            </a:r>
            <a:endParaRPr>
              <a:solidFill>
                <a:srgbClr val="172746"/>
              </a:solidFill>
              <a:latin typeface="Montserrat"/>
              <a:ea typeface="Montserrat"/>
              <a:cs typeface="Montserrat"/>
              <a:sym typeface="Montserrat"/>
            </a:endParaRPr>
          </a:p>
          <a:p>
            <a:pPr indent="-317500" lvl="1" marL="914400" marR="0" rtl="0" algn="l">
              <a:lnSpc>
                <a:spcPct val="150000"/>
              </a:lnSpc>
              <a:spcBef>
                <a:spcPts val="0"/>
              </a:spcBef>
              <a:spcAft>
                <a:spcPts val="0"/>
              </a:spcAft>
              <a:buClr>
                <a:srgbClr val="172746"/>
              </a:buClr>
              <a:buSzPts val="1400"/>
              <a:buFont typeface="Montserrat"/>
              <a:buChar char="○"/>
            </a:pPr>
            <a:r>
              <a:rPr lang="en">
                <a:solidFill>
                  <a:srgbClr val="172746"/>
                </a:solidFill>
                <a:latin typeface="Montserrat"/>
                <a:ea typeface="Montserrat"/>
                <a:cs typeface="Montserrat"/>
                <a:sym typeface="Montserrat"/>
              </a:rPr>
              <a:t>Select Care taker</a:t>
            </a:r>
            <a:endParaRPr>
              <a:solidFill>
                <a:srgbClr val="172746"/>
              </a:solidFill>
              <a:latin typeface="Montserrat"/>
              <a:ea typeface="Montserrat"/>
              <a:cs typeface="Montserrat"/>
              <a:sym typeface="Montserrat"/>
            </a:endParaRPr>
          </a:p>
          <a:p>
            <a:pPr indent="-317500" lvl="1" marL="914400" marR="0" rtl="0" algn="l">
              <a:lnSpc>
                <a:spcPct val="150000"/>
              </a:lnSpc>
              <a:spcBef>
                <a:spcPts val="0"/>
              </a:spcBef>
              <a:spcAft>
                <a:spcPts val="0"/>
              </a:spcAft>
              <a:buClr>
                <a:srgbClr val="172746"/>
              </a:buClr>
              <a:buSzPts val="1400"/>
              <a:buFont typeface="Montserrat"/>
              <a:buChar char="○"/>
            </a:pPr>
            <a:r>
              <a:rPr lang="en">
                <a:solidFill>
                  <a:srgbClr val="172746"/>
                </a:solidFill>
                <a:latin typeface="Montserrat"/>
                <a:ea typeface="Montserrat"/>
                <a:cs typeface="Montserrat"/>
                <a:sym typeface="Montserrat"/>
              </a:rPr>
              <a:t>Give review or rating to people you have interacted with</a:t>
            </a:r>
            <a:endParaRPr>
              <a:solidFill>
                <a:srgbClr val="172746"/>
              </a:solidFill>
              <a:latin typeface="Montserrat"/>
              <a:ea typeface="Montserrat"/>
              <a:cs typeface="Montserrat"/>
              <a:sym typeface="Montserrat"/>
            </a:endParaRPr>
          </a:p>
          <a:p>
            <a:pPr indent="-317500" lvl="0" marL="457200" marR="0" rtl="0" algn="l">
              <a:lnSpc>
                <a:spcPct val="150000"/>
              </a:lnSpc>
              <a:spcBef>
                <a:spcPts val="0"/>
              </a:spcBef>
              <a:spcAft>
                <a:spcPts val="0"/>
              </a:spcAft>
              <a:buClr>
                <a:srgbClr val="172746"/>
              </a:buClr>
              <a:buSzPts val="1400"/>
              <a:buFont typeface="Montserrat"/>
              <a:buChar char="●"/>
            </a:pPr>
            <a:r>
              <a:rPr lang="en">
                <a:solidFill>
                  <a:srgbClr val="172746"/>
                </a:solidFill>
                <a:latin typeface="Montserrat"/>
                <a:ea typeface="Montserrat"/>
                <a:cs typeface="Montserrat"/>
                <a:sym typeface="Montserrat"/>
              </a:rPr>
              <a:t>Things to be</a:t>
            </a:r>
            <a:endParaRPr>
              <a:solidFill>
                <a:srgbClr val="172746"/>
              </a:solidFill>
              <a:latin typeface="Montserrat"/>
              <a:ea typeface="Montserrat"/>
              <a:cs typeface="Montserrat"/>
              <a:sym typeface="Montserrat"/>
            </a:endParaRPr>
          </a:p>
          <a:p>
            <a:pPr indent="0" lvl="0" marL="457200" marR="0" rtl="0" algn="l">
              <a:lnSpc>
                <a:spcPct val="150000"/>
              </a:lnSpc>
              <a:spcBef>
                <a:spcPts val="0"/>
              </a:spcBef>
              <a:spcAft>
                <a:spcPts val="0"/>
              </a:spcAft>
              <a:buNone/>
            </a:pPr>
            <a:r>
              <a:t/>
            </a:r>
            <a:endParaRPr>
              <a:solidFill>
                <a:srgbClr val="172746"/>
              </a:solidFill>
              <a:latin typeface="Montserrat"/>
              <a:ea typeface="Montserrat"/>
              <a:cs typeface="Montserrat"/>
              <a:sym typeface="Montserrat"/>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